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12" r:id="rId2"/>
    <p:sldId id="395" r:id="rId3"/>
    <p:sldId id="396" r:id="rId4"/>
    <p:sldId id="397" r:id="rId5"/>
    <p:sldId id="398" r:id="rId6"/>
    <p:sldId id="399" r:id="rId7"/>
    <p:sldId id="400" r:id="rId8"/>
    <p:sldId id="263" r:id="rId9"/>
    <p:sldId id="401" r:id="rId10"/>
    <p:sldId id="402" r:id="rId11"/>
    <p:sldId id="403" r:id="rId1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A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E85B29-9498-4ABA-BDA9-1455FBB10F6F}" v="1" dt="2026-06-30T11:29:05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8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e Holtzmann Jensen" userId="58af0d1a-d9c6-4144-8ee6-db86d7090022" providerId="ADAL" clId="{C090628F-15BA-42AD-9F83-32734B1C475D}"/>
    <pc:docChg chg="custSel modSld">
      <pc:chgData name="Line Holtzmann Jensen" userId="58af0d1a-d9c6-4144-8ee6-db86d7090022" providerId="ADAL" clId="{C090628F-15BA-42AD-9F83-32734B1C475D}" dt="2026-06-30T12:05:39.981" v="50" actId="255"/>
      <pc:docMkLst>
        <pc:docMk/>
      </pc:docMkLst>
      <pc:sldChg chg="modSp mod">
        <pc:chgData name="Line Holtzmann Jensen" userId="58af0d1a-d9c6-4144-8ee6-db86d7090022" providerId="ADAL" clId="{C090628F-15BA-42AD-9F83-32734B1C475D}" dt="2026-06-30T11:30:30.895" v="10" actId="2711"/>
        <pc:sldMkLst>
          <pc:docMk/>
          <pc:sldMk cId="0" sldId="263"/>
        </pc:sldMkLst>
        <pc:spChg chg="mod">
          <ac:chgData name="Line Holtzmann Jensen" userId="58af0d1a-d9c6-4144-8ee6-db86d7090022" providerId="ADAL" clId="{C090628F-15BA-42AD-9F83-32734B1C475D}" dt="2026-06-30T11:30:30.895" v="10" actId="2711"/>
          <ac:spMkLst>
            <pc:docMk/>
            <pc:sldMk cId="0" sldId="263"/>
            <ac:spMk id="2" creationId="{00000000-0000-0000-0000-000000000000}"/>
          </ac:spMkLst>
        </pc:spChg>
      </pc:sldChg>
      <pc:sldChg chg="addSp delSp modSp mod modClrScheme chgLayout">
        <pc:chgData name="Line Holtzmann Jensen" userId="58af0d1a-d9c6-4144-8ee6-db86d7090022" providerId="ADAL" clId="{C090628F-15BA-42AD-9F83-32734B1C475D}" dt="2026-06-30T11:34:36.433" v="49" actId="14100"/>
        <pc:sldMkLst>
          <pc:docMk/>
          <pc:sldMk cId="0" sldId="312"/>
        </pc:sldMkLst>
        <pc:picChg chg="add del mod">
          <ac:chgData name="Line Holtzmann Jensen" userId="58af0d1a-d9c6-4144-8ee6-db86d7090022" providerId="ADAL" clId="{C090628F-15BA-42AD-9F83-32734B1C475D}" dt="2026-06-30T11:33:27.637" v="18" actId="478"/>
          <ac:picMkLst>
            <pc:docMk/>
            <pc:sldMk cId="0" sldId="312"/>
            <ac:picMk id="4" creationId="{8C2DAEE4-6A65-F2A8-6DD1-6E15798A3BE1}"/>
          </ac:picMkLst>
        </pc:picChg>
        <pc:picChg chg="add mod">
          <ac:chgData name="Line Holtzmann Jensen" userId="58af0d1a-d9c6-4144-8ee6-db86d7090022" providerId="ADAL" clId="{C090628F-15BA-42AD-9F83-32734B1C475D}" dt="2026-06-30T11:34:36.433" v="49" actId="14100"/>
          <ac:picMkLst>
            <pc:docMk/>
            <pc:sldMk cId="0" sldId="312"/>
            <ac:picMk id="6" creationId="{B424060A-1079-030C-4B56-7B5CE948F744}"/>
          </ac:picMkLst>
        </pc:picChg>
        <pc:picChg chg="mod">
          <ac:chgData name="Line Holtzmann Jensen" userId="58af0d1a-d9c6-4144-8ee6-db86d7090022" providerId="ADAL" clId="{C090628F-15BA-42AD-9F83-32734B1C475D}" dt="2026-06-30T11:34:06.018" v="34" actId="14100"/>
          <ac:picMkLst>
            <pc:docMk/>
            <pc:sldMk cId="0" sldId="312"/>
            <ac:picMk id="7" creationId="{00000000-0000-0000-0000-000000000000}"/>
          </ac:picMkLst>
        </pc:picChg>
      </pc:sldChg>
      <pc:sldChg chg="modSp mod">
        <pc:chgData name="Line Holtzmann Jensen" userId="58af0d1a-d9c6-4144-8ee6-db86d7090022" providerId="ADAL" clId="{C090628F-15BA-42AD-9F83-32734B1C475D}" dt="2026-06-30T11:29:23.318" v="3" actId="2711"/>
        <pc:sldMkLst>
          <pc:docMk/>
          <pc:sldMk cId="0" sldId="395"/>
        </pc:sldMkLst>
        <pc:graphicFrameChg chg="modGraphic">
          <ac:chgData name="Line Holtzmann Jensen" userId="58af0d1a-d9c6-4144-8ee6-db86d7090022" providerId="ADAL" clId="{C090628F-15BA-42AD-9F83-32734B1C475D}" dt="2026-06-30T11:29:23.318" v="3" actId="2711"/>
          <ac:graphicFrameMkLst>
            <pc:docMk/>
            <pc:sldMk cId="0" sldId="395"/>
            <ac:graphicFrameMk id="4" creationId="{00000000-0000-0000-0000-000000000000}"/>
          </ac:graphicFrameMkLst>
        </pc:graphicFrameChg>
      </pc:sldChg>
      <pc:sldChg chg="modSp mod">
        <pc:chgData name="Line Holtzmann Jensen" userId="58af0d1a-d9c6-4144-8ee6-db86d7090022" providerId="ADAL" clId="{C090628F-15BA-42AD-9F83-32734B1C475D}" dt="2026-06-30T11:29:44.625" v="4" actId="2711"/>
        <pc:sldMkLst>
          <pc:docMk/>
          <pc:sldMk cId="0" sldId="396"/>
        </pc:sldMkLst>
        <pc:graphicFrameChg chg="modGraphic">
          <ac:chgData name="Line Holtzmann Jensen" userId="58af0d1a-d9c6-4144-8ee6-db86d7090022" providerId="ADAL" clId="{C090628F-15BA-42AD-9F83-32734B1C475D}" dt="2026-06-30T11:29:44.625" v="4" actId="2711"/>
          <ac:graphicFrameMkLst>
            <pc:docMk/>
            <pc:sldMk cId="0" sldId="396"/>
            <ac:graphicFrameMk id="4" creationId="{00000000-0000-0000-0000-000000000000}"/>
          </ac:graphicFrameMkLst>
        </pc:graphicFrameChg>
      </pc:sldChg>
      <pc:sldChg chg="modSp mod">
        <pc:chgData name="Line Holtzmann Jensen" userId="58af0d1a-d9c6-4144-8ee6-db86d7090022" providerId="ADAL" clId="{C090628F-15BA-42AD-9F83-32734B1C475D}" dt="2026-06-30T12:05:39.981" v="50" actId="255"/>
        <pc:sldMkLst>
          <pc:docMk/>
          <pc:sldMk cId="0" sldId="397"/>
        </pc:sldMkLst>
        <pc:graphicFrameChg chg="modGraphic">
          <ac:chgData name="Line Holtzmann Jensen" userId="58af0d1a-d9c6-4144-8ee6-db86d7090022" providerId="ADAL" clId="{C090628F-15BA-42AD-9F83-32734B1C475D}" dt="2026-06-30T12:05:39.981" v="50" actId="255"/>
          <ac:graphicFrameMkLst>
            <pc:docMk/>
            <pc:sldMk cId="0" sldId="397"/>
            <ac:graphicFrameMk id="4" creationId="{00000000-0000-0000-0000-000000000000}"/>
          </ac:graphicFrameMkLst>
        </pc:graphicFrameChg>
      </pc:sldChg>
      <pc:sldChg chg="modSp mod">
        <pc:chgData name="Line Holtzmann Jensen" userId="58af0d1a-d9c6-4144-8ee6-db86d7090022" providerId="ADAL" clId="{C090628F-15BA-42AD-9F83-32734B1C475D}" dt="2026-06-30T11:30:01.593" v="6" actId="2711"/>
        <pc:sldMkLst>
          <pc:docMk/>
          <pc:sldMk cId="0" sldId="398"/>
        </pc:sldMkLst>
        <pc:spChg chg="mod">
          <ac:chgData name="Line Holtzmann Jensen" userId="58af0d1a-d9c6-4144-8ee6-db86d7090022" providerId="ADAL" clId="{C090628F-15BA-42AD-9F83-32734B1C475D}" dt="2026-06-30T11:30:01.593" v="6" actId="2711"/>
          <ac:spMkLst>
            <pc:docMk/>
            <pc:sldMk cId="0" sldId="398"/>
            <ac:spMk id="2" creationId="{00000000-0000-0000-0000-000000000000}"/>
          </ac:spMkLst>
        </pc:spChg>
        <pc:spChg chg="mod">
          <ac:chgData name="Line Holtzmann Jensen" userId="58af0d1a-d9c6-4144-8ee6-db86d7090022" providerId="ADAL" clId="{C090628F-15BA-42AD-9F83-32734B1C475D}" dt="2026-06-30T11:30:01.593" v="6" actId="2711"/>
          <ac:spMkLst>
            <pc:docMk/>
            <pc:sldMk cId="0" sldId="398"/>
            <ac:spMk id="3" creationId="{00000000-0000-0000-0000-000000000000}"/>
          </ac:spMkLst>
        </pc:spChg>
      </pc:sldChg>
      <pc:sldChg chg="modSp mod">
        <pc:chgData name="Line Holtzmann Jensen" userId="58af0d1a-d9c6-4144-8ee6-db86d7090022" providerId="ADAL" clId="{C090628F-15BA-42AD-9F83-32734B1C475D}" dt="2026-06-30T11:30:12.867" v="8" actId="255"/>
        <pc:sldMkLst>
          <pc:docMk/>
          <pc:sldMk cId="0" sldId="399"/>
        </pc:sldMkLst>
        <pc:graphicFrameChg chg="modGraphic">
          <ac:chgData name="Line Holtzmann Jensen" userId="58af0d1a-d9c6-4144-8ee6-db86d7090022" providerId="ADAL" clId="{C090628F-15BA-42AD-9F83-32734B1C475D}" dt="2026-06-30T11:30:12.867" v="8" actId="255"/>
          <ac:graphicFrameMkLst>
            <pc:docMk/>
            <pc:sldMk cId="0" sldId="399"/>
            <ac:graphicFrameMk id="4" creationId="{00000000-0000-0000-0000-000000000000}"/>
          </ac:graphicFrameMkLst>
        </pc:graphicFrameChg>
      </pc:sldChg>
      <pc:sldChg chg="modSp mod">
        <pc:chgData name="Line Holtzmann Jensen" userId="58af0d1a-d9c6-4144-8ee6-db86d7090022" providerId="ADAL" clId="{C090628F-15BA-42AD-9F83-32734B1C475D}" dt="2026-06-30T11:30:21.346" v="9" actId="2711"/>
        <pc:sldMkLst>
          <pc:docMk/>
          <pc:sldMk cId="0" sldId="400"/>
        </pc:sldMkLst>
        <pc:spChg chg="mod">
          <ac:chgData name="Line Holtzmann Jensen" userId="58af0d1a-d9c6-4144-8ee6-db86d7090022" providerId="ADAL" clId="{C090628F-15BA-42AD-9F83-32734B1C475D}" dt="2026-06-30T11:30:21.346" v="9" actId="2711"/>
          <ac:spMkLst>
            <pc:docMk/>
            <pc:sldMk cId="0" sldId="400"/>
            <ac:spMk id="2" creationId="{00000000-0000-0000-0000-000000000000}"/>
          </ac:spMkLst>
        </pc:spChg>
        <pc:spChg chg="mod">
          <ac:chgData name="Line Holtzmann Jensen" userId="58af0d1a-d9c6-4144-8ee6-db86d7090022" providerId="ADAL" clId="{C090628F-15BA-42AD-9F83-32734B1C475D}" dt="2026-06-30T11:30:21.346" v="9" actId="2711"/>
          <ac:spMkLst>
            <pc:docMk/>
            <pc:sldMk cId="0" sldId="400"/>
            <ac:spMk id="3" creationId="{00000000-0000-0000-0000-000000000000}"/>
          </ac:spMkLst>
        </pc:spChg>
      </pc:sldChg>
      <pc:sldChg chg="modSp mod">
        <pc:chgData name="Line Holtzmann Jensen" userId="58af0d1a-d9c6-4144-8ee6-db86d7090022" providerId="ADAL" clId="{C090628F-15BA-42AD-9F83-32734B1C475D}" dt="2026-06-30T11:30:39.780" v="11" actId="2711"/>
        <pc:sldMkLst>
          <pc:docMk/>
          <pc:sldMk cId="0" sldId="401"/>
        </pc:sldMkLst>
        <pc:graphicFrameChg chg="modGraphic">
          <ac:chgData name="Line Holtzmann Jensen" userId="58af0d1a-d9c6-4144-8ee6-db86d7090022" providerId="ADAL" clId="{C090628F-15BA-42AD-9F83-32734B1C475D}" dt="2026-06-30T11:30:39.780" v="11" actId="2711"/>
          <ac:graphicFrameMkLst>
            <pc:docMk/>
            <pc:sldMk cId="0" sldId="401"/>
            <ac:graphicFrameMk id="4" creationId="{00000000-0000-0000-0000-000000000000}"/>
          </ac:graphicFrameMkLst>
        </pc:graphicFrameChg>
      </pc:sldChg>
      <pc:sldChg chg="modSp mod">
        <pc:chgData name="Line Holtzmann Jensen" userId="58af0d1a-d9c6-4144-8ee6-db86d7090022" providerId="ADAL" clId="{C090628F-15BA-42AD-9F83-32734B1C475D}" dt="2026-06-30T11:30:46.758" v="13" actId="27636"/>
        <pc:sldMkLst>
          <pc:docMk/>
          <pc:sldMk cId="0" sldId="402"/>
        </pc:sldMkLst>
        <pc:spChg chg="mod">
          <ac:chgData name="Line Holtzmann Jensen" userId="58af0d1a-d9c6-4144-8ee6-db86d7090022" providerId="ADAL" clId="{C090628F-15BA-42AD-9F83-32734B1C475D}" dt="2026-06-30T11:30:46.758" v="13" actId="27636"/>
          <ac:spMkLst>
            <pc:docMk/>
            <pc:sldMk cId="0" sldId="402"/>
            <ac:spMk id="3" creationId="{00000000-0000-0000-0000-000000000000}"/>
          </ac:spMkLst>
        </pc:spChg>
      </pc:sldChg>
      <pc:sldChg chg="modSp mod">
        <pc:chgData name="Line Holtzmann Jensen" userId="58af0d1a-d9c6-4144-8ee6-db86d7090022" providerId="ADAL" clId="{C090628F-15BA-42AD-9F83-32734B1C475D}" dt="2026-06-30T11:31:10.726" v="15" actId="2711"/>
        <pc:sldMkLst>
          <pc:docMk/>
          <pc:sldMk cId="0" sldId="403"/>
        </pc:sldMkLst>
        <pc:spChg chg="mod">
          <ac:chgData name="Line Holtzmann Jensen" userId="58af0d1a-d9c6-4144-8ee6-db86d7090022" providerId="ADAL" clId="{C090628F-15BA-42AD-9F83-32734B1C475D}" dt="2026-06-30T11:31:10.726" v="15" actId="2711"/>
          <ac:spMkLst>
            <pc:docMk/>
            <pc:sldMk cId="0" sldId="403"/>
            <ac:spMk id="2" creationId="{00000000-0000-0000-0000-000000000000}"/>
          </ac:spMkLst>
        </pc:spChg>
        <pc:spChg chg="mod">
          <ac:chgData name="Line Holtzmann Jensen" userId="58af0d1a-d9c6-4144-8ee6-db86d7090022" providerId="ADAL" clId="{C090628F-15BA-42AD-9F83-32734B1C475D}" dt="2026-06-30T11:31:04.137" v="14" actId="2711"/>
          <ac:spMkLst>
            <pc:docMk/>
            <pc:sldMk cId="0" sldId="403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D5565-D787-44BA-9DEB-9B0508D378F2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74ED9-CD69-4C67-AD04-1B8FB67CC75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CD3C2-D7CA-4C8E-ACC7-2AF6028D0359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022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4B445-2D35-443D-8FEF-C229B0C224D8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701"/>
            <a:ext cx="9144000" cy="6464401"/>
          </a:xfrm>
          <a:prstGeom prst="rect">
            <a:avLst/>
          </a:prstGeom>
        </p:spPr>
      </p:pic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1A099B22-B919-4E8A-8DC8-AAA4097450A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1680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9350-8BAA-466A-9356-31E5ADC3BBC6}" type="datetimeFigureOut">
              <a:rPr lang="da-DK" smtClean="0"/>
              <a:pPr/>
              <a:t>30-06-2026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9455C-3DFD-4762-A008-96868195F58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Forside PP storyline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14A0FF"/>
          </a:solidFill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FD6AA0E3-A0EB-4ED9-9D80-DF7FFBDC4937}"/>
              </a:ext>
            </a:extLst>
          </p:cNvPr>
          <p:cNvSpPr txBox="1"/>
          <p:nvPr/>
        </p:nvSpPr>
        <p:spPr>
          <a:xfrm>
            <a:off x="5724128" y="357301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>
                <a:solidFill>
                  <a:schemeClr val="bg1"/>
                </a:solidFill>
                <a:latin typeface="Arial Nova" panose="020B0604020202020204" pitchFamily="34" charset="0"/>
              </a:rPr>
              <a:t>6.kl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B424060A-1079-030C-4B56-7B5CE948F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86700"/>
            <a:ext cx="3840290" cy="22903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14A0FF"/>
          </a:solidFill>
        </p:spPr>
        <p:txBody>
          <a:bodyPr/>
          <a:lstStyle/>
          <a:p>
            <a:r>
              <a:rPr lang="da-DK" dirty="0"/>
              <a:t>Huset skal sælges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da-DK" dirty="0">
                <a:latin typeface="Aptos" panose="020B0004020202020204" pitchFamily="34" charset="0"/>
              </a:rPr>
              <a:t>Hvad skal huset koste? Hvad bestemmer prisen?</a:t>
            </a:r>
          </a:p>
          <a:p>
            <a:pPr>
              <a:buNone/>
            </a:pPr>
            <a:r>
              <a:rPr lang="da-DK" dirty="0">
                <a:latin typeface="Aptos" panose="020B0004020202020204" pitchFamily="34" charset="0"/>
              </a:rPr>
              <a:t>Nævn forskellige ting, som betyder noget for </a:t>
            </a:r>
          </a:p>
          <a:p>
            <a:pPr>
              <a:buNone/>
            </a:pPr>
            <a:r>
              <a:rPr lang="da-DK" dirty="0">
                <a:latin typeface="Aptos" panose="020B0004020202020204" pitchFamily="34" charset="0"/>
              </a:rPr>
              <a:t>prisen:</a:t>
            </a:r>
          </a:p>
          <a:p>
            <a:r>
              <a:rPr lang="da-DK" dirty="0">
                <a:latin typeface="Aptos" panose="020B0004020202020204" pitchFamily="34" charset="0"/>
              </a:rPr>
              <a:t>husets størrelse</a:t>
            </a:r>
          </a:p>
          <a:p>
            <a:r>
              <a:rPr lang="da-DK" dirty="0">
                <a:latin typeface="Aptos" panose="020B0004020202020204" pitchFamily="34" charset="0"/>
              </a:rPr>
              <a:t>..</a:t>
            </a:r>
          </a:p>
          <a:p>
            <a:r>
              <a:rPr lang="da-DK" dirty="0">
                <a:latin typeface="Aptos" panose="020B0004020202020204" pitchFamily="34" charset="0"/>
              </a:rPr>
              <a:t>..</a:t>
            </a:r>
          </a:p>
          <a:p>
            <a:r>
              <a:rPr lang="da-DK" dirty="0">
                <a:latin typeface="Aptos" panose="020B0004020202020204" pitchFamily="34" charset="0"/>
              </a:rPr>
              <a:t>..</a:t>
            </a:r>
          </a:p>
          <a:p>
            <a:endParaRPr lang="da-DK" dirty="0">
              <a:latin typeface="Aptos" panose="020B0004020202020204" pitchFamily="34" charset="0"/>
            </a:endParaRPr>
          </a:p>
          <a:p>
            <a:endParaRPr lang="da-DK" dirty="0">
              <a:latin typeface="Aptos" panose="020B0004020202020204" pitchFamily="34" charset="0"/>
            </a:endParaRPr>
          </a:p>
          <a:p>
            <a:endParaRPr lang="da-DK" dirty="0">
              <a:latin typeface="Aptos" panose="020B0004020202020204" pitchFamily="34" charset="0"/>
            </a:endParaRPr>
          </a:p>
          <a:p>
            <a:endParaRPr lang="da-DK" dirty="0">
              <a:latin typeface="Aptos" panose="020B0004020202020204" pitchFamily="34" charset="0"/>
            </a:endParaRPr>
          </a:p>
          <a:p>
            <a:pPr>
              <a:buNone/>
            </a:pPr>
            <a:endParaRPr lang="da-DK" dirty="0">
              <a:latin typeface="Aptos" panose="020B0004020202020204" pitchFamily="34" charset="0"/>
            </a:endParaRPr>
          </a:p>
          <a:p>
            <a:pPr>
              <a:buNone/>
            </a:pPr>
            <a:endParaRPr lang="da-DK" dirty="0">
              <a:latin typeface="Aptos" panose="020B0004020202020204" pitchFamily="34" charset="0"/>
            </a:endParaRPr>
          </a:p>
          <a:p>
            <a:endParaRPr lang="da-DK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14A0FF"/>
          </a:solidFill>
        </p:spPr>
        <p:txBody>
          <a:bodyPr/>
          <a:lstStyle/>
          <a:p>
            <a:r>
              <a:rPr lang="da-DK" dirty="0">
                <a:latin typeface="Aptos" panose="020B0004020202020204" pitchFamily="34" charset="0"/>
              </a:rPr>
              <a:t>Hus til salg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>
                <a:latin typeface="Aptos" panose="020B0004020202020204" pitchFamily="34" charset="0"/>
              </a:rPr>
              <a:t>Kig i avisen og på nettet og find annoncer på huse, som er til salg. Hvad har man med i en annonce for et hus?</a:t>
            </a:r>
          </a:p>
          <a:p>
            <a:r>
              <a:rPr lang="da-DK" dirty="0">
                <a:latin typeface="Aptos" panose="020B0004020202020204" pitchFamily="34" charset="0"/>
              </a:rPr>
              <a:t>Lav selv en annonce for jeres hus, hvor gruppen prøver at opstille en husannonce, som en ejendomsmægler ville gøre.</a:t>
            </a:r>
          </a:p>
          <a:p>
            <a:r>
              <a:rPr lang="da-DK" dirty="0">
                <a:latin typeface="Aptos" panose="020B0004020202020204" pitchFamily="34" charset="0"/>
              </a:rPr>
              <a:t>Sæt gruppens annonce op foran jeres hus og forklar de andre, hvilke tanker I har gjort jer om annoncens virkning.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859703"/>
              </p:ext>
            </p:extLst>
          </p:nvPr>
        </p:nvGraphicFramePr>
        <p:xfrm>
          <a:off x="467544" y="2204864"/>
          <a:ext cx="8229366" cy="4154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0823">
                <a:tc>
                  <a:txBody>
                    <a:bodyPr/>
                    <a:lstStyle/>
                    <a:p>
                      <a:pPr algn="l"/>
                      <a:r>
                        <a:rPr lang="da-DK" sz="2400" b="1" kern="1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Storylinepunkt</a:t>
                      </a:r>
                      <a:endParaRPr lang="da-DK" sz="2400" b="1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85657" marR="85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Nøglespørgsmål</a:t>
                      </a:r>
                    </a:p>
                  </a:txBody>
                  <a:tcPr marL="85657" marR="85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Aktiviteter</a:t>
                      </a:r>
                    </a:p>
                  </a:txBody>
                  <a:tcPr marL="85657" marR="85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9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4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Genopfriskning</a:t>
                      </a:r>
                      <a:endParaRPr lang="da-DK" sz="2400" b="1" dirty="0">
                        <a:latin typeface="Aptos" panose="020B0004020202020204" pitchFamily="34" charset="0"/>
                      </a:endParaRPr>
                    </a:p>
                  </a:txBody>
                  <a:tcPr marL="85657" marR="85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Hvem er vi og hvordan bor vi?</a:t>
                      </a:r>
                      <a:endParaRPr lang="da-DK" sz="2400" b="1" dirty="0">
                        <a:latin typeface="Aptos" panose="020B0004020202020204" pitchFamily="34" charset="0"/>
                      </a:endParaRPr>
                    </a:p>
                  </a:txBody>
                  <a:tcPr marL="85657" marR="85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Gruppen finder personerne, id-kortene, </a:t>
                      </a:r>
                      <a:r>
                        <a:rPr lang="da-DK" sz="2400" b="1" kern="1200" dirty="0" err="1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jobkartotek</a:t>
                      </a:r>
                      <a:r>
                        <a:rPr lang="da-DK" sz="24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, biografier, collager og huset frem og genopfrisker med hinanden</a:t>
                      </a:r>
                      <a:r>
                        <a:rPr lang="da-DK" sz="2400" b="1" kern="1200" baseline="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da-DK" sz="2400" b="1" kern="1200" dirty="0">
                        <a:solidFill>
                          <a:schemeClr val="dk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85657" marR="85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712448"/>
              </p:ext>
            </p:extLst>
          </p:nvPr>
        </p:nvGraphicFramePr>
        <p:xfrm>
          <a:off x="179512" y="1628800"/>
          <a:ext cx="8784975" cy="3331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0823">
                <a:tc>
                  <a:txBody>
                    <a:bodyPr/>
                    <a:lstStyle/>
                    <a:p>
                      <a:pPr algn="l"/>
                      <a:r>
                        <a:rPr lang="da-DK" sz="2400" b="1" kern="1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Storylinepunkt</a:t>
                      </a:r>
                      <a:endParaRPr lang="da-DK" sz="2400" b="1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Nøglespørgsmål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Aktiviteter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9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a-DK" sz="2400" b="1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4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Hvem er familien og hvor bor den?</a:t>
                      </a:r>
                      <a:endParaRPr lang="da-DK" sz="2400" b="1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4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Personerne, id-kortene, </a:t>
                      </a:r>
                      <a:r>
                        <a:rPr lang="da-DK" sz="2400" b="1" kern="1400" dirty="0" err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jobkartotek</a:t>
                      </a:r>
                      <a:r>
                        <a:rPr lang="da-DK" sz="24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,  biografier, collager, huset  hænges op og stilles frem i familier præsenteres for klassen. </a:t>
                      </a:r>
                    </a:p>
                  </a:txBody>
                  <a:tcPr marL="89535" marR="895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215018"/>
              </p:ext>
            </p:extLst>
          </p:nvPr>
        </p:nvGraphicFramePr>
        <p:xfrm>
          <a:off x="179512" y="260648"/>
          <a:ext cx="8784975" cy="583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7481">
                <a:tc>
                  <a:txBody>
                    <a:bodyPr/>
                    <a:lstStyle/>
                    <a:p>
                      <a:pPr algn="l"/>
                      <a:r>
                        <a:rPr lang="da-DK" sz="2200" b="1" kern="1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Storylinepunkt</a:t>
                      </a:r>
                      <a:endParaRPr lang="da-DK" sz="2200" b="1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Nøglespørgsmål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Aktiviteter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1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De fire liv</a:t>
                      </a:r>
                    </a:p>
                    <a:p>
                      <a:pPr marL="133350" indent="-9525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 Familieliv</a:t>
                      </a:r>
                    </a:p>
                    <a:p>
                      <a:pPr marL="133350" indent="-9525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 Fritidsliv</a:t>
                      </a:r>
                    </a:p>
                    <a:p>
                      <a:pPr marL="133350" indent="-9525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 Arbejdsliv</a:t>
                      </a:r>
                    </a:p>
                    <a:p>
                      <a:pPr marL="133350" indent="-9525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Samfundsliv</a:t>
                      </a:r>
                    </a:p>
                  </a:txBody>
                  <a:tcPr marL="89535" marR="895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2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Hvad er der sket i familien i løbet af det sidste år?</a:t>
                      </a:r>
                      <a:endParaRPr lang="da-DK" sz="2200" b="1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Eleverne noterer stikord til hvad deres person hat oplevet i det foregående år. Gruppen afstemmer så det passer sammen.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Eleverne skriver et antal (3-5) dagbogsblade, der viser, hvad deres person har oplevet i det foregående år.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Der gives respons i gruppe.</a:t>
                      </a:r>
                    </a:p>
                  </a:txBody>
                  <a:tcPr marL="89535" marR="895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14A0FF"/>
          </a:solidFill>
        </p:spPr>
        <p:txBody>
          <a:bodyPr/>
          <a:lstStyle/>
          <a:p>
            <a:r>
              <a:rPr lang="da-DK" dirty="0">
                <a:latin typeface="Aptos" panose="020B0004020202020204" pitchFamily="34" charset="0"/>
              </a:rPr>
              <a:t>Dagbog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latin typeface="Aptos" panose="020B0004020202020204" pitchFamily="34" charset="0"/>
              </a:rPr>
              <a:t>Hvorfor skriver man dagbog?</a:t>
            </a:r>
          </a:p>
          <a:p>
            <a:r>
              <a:rPr lang="da-DK" dirty="0">
                <a:latin typeface="Aptos" panose="020B0004020202020204" pitchFamily="34" charset="0"/>
              </a:rPr>
              <a:t>Hvem skriver man til?</a:t>
            </a:r>
          </a:p>
          <a:p>
            <a:r>
              <a:rPr lang="da-DK" dirty="0">
                <a:latin typeface="Aptos" panose="020B0004020202020204" pitchFamily="34" charset="0"/>
              </a:rPr>
              <a:t>Hvad skriver man om?</a:t>
            </a:r>
          </a:p>
          <a:p>
            <a:r>
              <a:rPr lang="da-DK" dirty="0">
                <a:latin typeface="Aptos" panose="020B0004020202020204" pitchFamily="34" charset="0"/>
              </a:rPr>
              <a:t>Hvad skriver man på?</a:t>
            </a:r>
          </a:p>
        </p:txBody>
      </p:sp>
      <p:pic>
        <p:nvPicPr>
          <p:cNvPr id="5" name="Picture 2" descr="C:\Documents and Settings\Ulla Sjørup\Dokumenter\Billeder\dagb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581128"/>
            <a:ext cx="1428750" cy="1800225"/>
          </a:xfrm>
          <a:prstGeom prst="rect">
            <a:avLst/>
          </a:prstGeom>
          <a:noFill/>
        </p:spPr>
      </p:pic>
      <p:pic>
        <p:nvPicPr>
          <p:cNvPr id="6" name="Picture 3" descr="C:\Documents and Settings\Ulla Sjørup\Dokumenter\Billeder\kære dumme dagbo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924944"/>
            <a:ext cx="2232248" cy="3595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83523"/>
              </p:ext>
            </p:extLst>
          </p:nvPr>
        </p:nvGraphicFramePr>
        <p:xfrm>
          <a:off x="72008" y="332656"/>
          <a:ext cx="9036496" cy="6177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4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3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7374">
                <a:tc>
                  <a:txBody>
                    <a:bodyPr/>
                    <a:lstStyle/>
                    <a:p>
                      <a:pPr algn="l"/>
                      <a:r>
                        <a:rPr lang="da-DK" sz="2200" b="1" kern="1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Storylinepunkt</a:t>
                      </a:r>
                      <a:endParaRPr lang="da-DK" sz="2200" b="1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Nøglespørgsmål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Aktiviteter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97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200" b="1" dirty="0">
                          <a:latin typeface="Aptos" panose="020B0004020202020204" pitchFamily="34" charset="0"/>
                        </a:rPr>
                        <a:t>Familie skal flytte!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2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Hvordan</a:t>
                      </a:r>
                      <a:r>
                        <a:rPr lang="da-DK" sz="2200" b="1" kern="1200" baseline="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er det at skulle flytte?</a:t>
                      </a:r>
                      <a:endParaRPr lang="da-DK" sz="2200" b="1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Klassen</a:t>
                      </a:r>
                      <a:r>
                        <a:rPr lang="da-DK" sz="2200" b="1" kern="1400" baseline="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laver i fællesskab en brainstorm på at flytte: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baseline="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Hvilke årsager kan der være til at flytte?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baseline="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Hvilke følelser kan man have ved at skulle flytte?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baseline="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Gruppen beslutter årsagen til, at deres familie skal flytte.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baseline="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Eleverne skriver på vegne af deres person et brev til en nær ven om flytningen.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200" b="1" kern="1400" baseline="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Respons i gruppen.</a:t>
                      </a:r>
                      <a:endParaRPr lang="da-DK" sz="2200" b="1" kern="1400" dirty="0">
                        <a:solidFill>
                          <a:srgbClr val="000000"/>
                        </a:solidFill>
                        <a:latin typeface="Aptos" panose="020B0004020202020204" pitchFamily="34" charset="0"/>
                        <a:ea typeface="Times New Roman"/>
                      </a:endParaRPr>
                    </a:p>
                  </a:txBody>
                  <a:tcPr marL="89535" marR="895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14A0FF"/>
          </a:solidFill>
        </p:spPr>
        <p:txBody>
          <a:bodyPr/>
          <a:lstStyle/>
          <a:p>
            <a:r>
              <a:rPr lang="da-DK" dirty="0">
                <a:latin typeface="Aptos" panose="020B0004020202020204" pitchFamily="34" charset="0"/>
              </a:rPr>
              <a:t>Brevskrivning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dirty="0">
                <a:latin typeface="Aptos" panose="020B0004020202020204" pitchFamily="34" charset="0"/>
              </a:rPr>
              <a:t>	Skriv et brev til en nær ven, hvor du fortæller om baggrunden for familiens flytning og om din persons følelser i forbindelse med, at huset skal sælges, og familien skal flytte.</a:t>
            </a:r>
          </a:p>
        </p:txBody>
      </p:sp>
      <p:pic>
        <p:nvPicPr>
          <p:cNvPr id="4" name="Billede 3" descr="C:\Documents and Settings\Ulla Sjørup\Dokumenter\Billeder\brevtas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933056"/>
            <a:ext cx="45815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14A0FF"/>
          </a:solidFill>
        </p:spPr>
        <p:txBody>
          <a:bodyPr>
            <a:norm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Fold selv konvolutten til dit brev</a:t>
            </a:r>
          </a:p>
        </p:txBody>
      </p:sp>
      <p:pic>
        <p:nvPicPr>
          <p:cNvPr id="1026" name="Picture 2" descr="msotw9_temp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68760"/>
            <a:ext cx="6453763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14923435"/>
              </p:ext>
            </p:extLst>
          </p:nvPr>
        </p:nvGraphicFramePr>
        <p:xfrm>
          <a:off x="107504" y="884225"/>
          <a:ext cx="8784975" cy="4062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0823">
                <a:tc>
                  <a:txBody>
                    <a:bodyPr/>
                    <a:lstStyle/>
                    <a:p>
                      <a:pPr algn="l"/>
                      <a:r>
                        <a:rPr lang="da-DK" sz="2400" b="1" kern="1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Storylinepunkt</a:t>
                      </a:r>
                      <a:endParaRPr lang="da-DK" sz="2400" b="1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Nøglespørgsmål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400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Aktiviteter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A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9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a-DK" sz="2400" b="1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4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Hvordan</a:t>
                      </a:r>
                      <a:r>
                        <a:rPr lang="da-DK" sz="2400" b="1" kern="1200" baseline="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skal huset sælges</a:t>
                      </a:r>
                      <a:r>
                        <a:rPr lang="da-DK" sz="24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?</a:t>
                      </a:r>
                      <a:endParaRPr lang="da-DK" sz="2400" b="1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4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Gruppen</a:t>
                      </a:r>
                      <a:r>
                        <a:rPr lang="da-DK" sz="2400" b="1" kern="1400" baseline="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 beslutter en realistisk pris, som huset skal sættes til salg for</a:t>
                      </a:r>
                      <a:r>
                        <a:rPr lang="da-DK" sz="24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4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Gruppen laver en salgsannonce for huset.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2400" b="1" kern="14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Times New Roman"/>
                        </a:rPr>
                        <a:t>Annoncen sættes op foran huset. </a:t>
                      </a:r>
                    </a:p>
                  </a:txBody>
                  <a:tcPr marL="89535" marR="895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0F1FE89206A240A0E1AB4DCE7F7036" ma:contentTypeVersion="17" ma:contentTypeDescription="Opret et nyt dokument." ma:contentTypeScope="" ma:versionID="c46ffe9860815c3463be607ad719ba57">
  <xsd:schema xmlns:xsd="http://www.w3.org/2001/XMLSchema" xmlns:xs="http://www.w3.org/2001/XMLSchema" xmlns:p="http://schemas.microsoft.com/office/2006/metadata/properties" xmlns:ns2="fef10915-5af6-42be-ae97-488aabcff16c" xmlns:ns3="041c55ee-60a2-420f-afdd-3f5fca777cb2" targetNamespace="http://schemas.microsoft.com/office/2006/metadata/properties" ma:root="true" ma:fieldsID="6fd7baf641e35ad64cccbf6cd225904d" ns2:_="" ns3:_="">
    <xsd:import namespace="fef10915-5af6-42be-ae97-488aabcff16c"/>
    <xsd:import namespace="041c55ee-60a2-420f-afdd-3f5fca777c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f10915-5af6-42be-ae97-488aabcff1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ledmærker" ma:readOnly="false" ma:fieldId="{5cf76f15-5ced-4ddc-b409-7134ff3c332f}" ma:taxonomyMulti="true" ma:sspId="f0e684f2-bab4-409c-89cc-b34f56016d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c55ee-60a2-420f-afdd-3f5fca777cb2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27988ff-f84f-4d48-903a-52e830d2c4b9}" ma:internalName="TaxCatchAll" ma:showField="CatchAllData" ma:web="041c55ee-60a2-420f-afdd-3f5fca777c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f0e684f2-bab4-409c-89cc-b34f56016d57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f10915-5af6-42be-ae97-488aabcff16c">
      <Terms xmlns="http://schemas.microsoft.com/office/infopath/2007/PartnerControls"/>
    </lcf76f155ced4ddcb4097134ff3c332f>
    <TaxCatchAll xmlns="041c55ee-60a2-420f-afdd-3f5fca777cb2" xsi:nil="true"/>
  </documentManagement>
</p:properties>
</file>

<file path=customXml/itemProps1.xml><?xml version="1.0" encoding="utf-8"?>
<ds:datastoreItem xmlns:ds="http://schemas.openxmlformats.org/officeDocument/2006/customXml" ds:itemID="{F83A71A9-3768-4461-BA93-FF8577A66401}"/>
</file>

<file path=customXml/itemProps2.xml><?xml version="1.0" encoding="utf-8"?>
<ds:datastoreItem xmlns:ds="http://schemas.openxmlformats.org/officeDocument/2006/customXml" ds:itemID="{2317C4EF-BACC-41A2-914E-461C8E5A7533}"/>
</file>

<file path=customXml/itemProps3.xml><?xml version="1.0" encoding="utf-8"?>
<ds:datastoreItem xmlns:ds="http://schemas.openxmlformats.org/officeDocument/2006/customXml" ds:itemID="{4F15B7B9-237B-40FA-8BAE-641A75DC276D}"/>
</file>

<file path=customXml/itemProps4.xml><?xml version="1.0" encoding="utf-8"?>
<ds:datastoreItem xmlns:ds="http://schemas.openxmlformats.org/officeDocument/2006/customXml" ds:itemID="{0A334576-03D9-4FB7-9629-EB85C45A7914}"/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425</Words>
  <Application>Microsoft Office PowerPoint</Application>
  <PresentationFormat>Skærmshow (4:3)</PresentationFormat>
  <Paragraphs>69</Paragraphs>
  <Slides>11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6" baseType="lpstr">
      <vt:lpstr>Aptos</vt:lpstr>
      <vt:lpstr>Arial</vt:lpstr>
      <vt:lpstr>Arial Nova</vt:lpstr>
      <vt:lpstr>Calibri</vt:lpstr>
      <vt:lpstr>Kontortema</vt:lpstr>
      <vt:lpstr>PowerPoint-præsentation</vt:lpstr>
      <vt:lpstr>PowerPoint-præsentation</vt:lpstr>
      <vt:lpstr>PowerPoint-præsentation</vt:lpstr>
      <vt:lpstr>PowerPoint-præsentation</vt:lpstr>
      <vt:lpstr>Dagbog</vt:lpstr>
      <vt:lpstr>PowerPoint-præsentation</vt:lpstr>
      <vt:lpstr>Brevskrivning</vt:lpstr>
      <vt:lpstr>Fold selv konvolutten til dit brev</vt:lpstr>
      <vt:lpstr>PowerPoint-præsentation</vt:lpstr>
      <vt:lpstr>Huset skal sælges</vt:lpstr>
      <vt:lpstr>Hus til salg</vt:lpstr>
    </vt:vector>
  </TitlesOfParts>
  <Company>Esbjerg skoler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Storyline 6. klassetrin</dc:title>
  <dc:creator>Esbjerg skoler</dc:creator>
  <cp:lastModifiedBy>Line Holtzmann Jensen</cp:lastModifiedBy>
  <cp:revision>4</cp:revision>
  <dcterms:created xsi:type="dcterms:W3CDTF">2013-02-10T11:52:14Z</dcterms:created>
  <dcterms:modified xsi:type="dcterms:W3CDTF">2026-06-30T12:05:46Z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0x010100B60F1FE89206A240A0E1AB4DCE7F7036</vt:lpwstr>
  </property>
</Properties>
</file>