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360" r:id="rId3"/>
    <p:sldId id="336" r:id="rId4"/>
    <p:sldId id="359" r:id="rId5"/>
    <p:sldId id="351" r:id="rId6"/>
    <p:sldId id="352" r:id="rId7"/>
    <p:sldId id="348" r:id="rId8"/>
    <p:sldId id="342" r:id="rId9"/>
    <p:sldId id="346" r:id="rId10"/>
    <p:sldId id="356" r:id="rId11"/>
    <p:sldId id="349" r:id="rId12"/>
    <p:sldId id="343" r:id="rId13"/>
    <p:sldId id="353" r:id="rId14"/>
    <p:sldId id="350" r:id="rId15"/>
  </p:sldIdLst>
  <p:sldSz cx="9144000" cy="6858000" type="screen4x3"/>
  <p:notesSz cx="6794500" cy="99314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3300"/>
    <a:srgbClr val="73E838"/>
    <a:srgbClr val="66FF33"/>
    <a:srgbClr val="B3D6F2"/>
    <a:srgbClr val="29343D"/>
    <a:srgbClr val="545454"/>
    <a:srgbClr val="3E4E5C"/>
    <a:srgbClr val="566D80"/>
    <a:srgbClr val="BED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yst layou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301B821-A1FF-4177-AEE7-76D212191A09}" styleName="Mellemlayout 1 - Markering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Ingen typografi, tabelgit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Lyst layout 3 - Markering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Lyst layout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B344D84-9AFB-497E-A393-DC336BA19D2E}" styleName="Mellemlayout 3 - Markering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llemlayout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A488322-F2BA-4B5B-9748-0D474271808F}" styleName="Mellemlayout 3 - Markering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llemlayout 3 - Markering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D5ABB26-0587-4C30-8999-92F81FD0307C}" styleName="Ingen typografi, intet git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yst layout 3 - Markering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ema til typografi 1 - Markerin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llemlayou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llemlayout 2 - Markerin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Lyst layout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yst layout 2 - Markering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5AB1C69-6EDB-4FF4-983F-18BD219EF322}" styleName="Mellemlayout 2 - Marker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8FB837D-C827-4EFA-A057-4D05807E0F7C}" styleName="Tema til typografi 1 - Markering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26" autoAdjust="0"/>
    <p:restoredTop sz="88693" autoAdjust="0"/>
  </p:normalViewPr>
  <p:slideViewPr>
    <p:cSldViewPr>
      <p:cViewPr varScale="1">
        <p:scale>
          <a:sx n="67" d="100"/>
          <a:sy n="67" d="100"/>
        </p:scale>
        <p:origin x="1000" y="48"/>
      </p:cViewPr>
      <p:guideLst>
        <p:guide orient="horz" pos="2160"/>
        <p:guide pos="2880"/>
      </p:guideLst>
    </p:cSldViewPr>
  </p:slideViewPr>
  <p:notesTextViewPr>
    <p:cViewPr>
      <p:scale>
        <a:sx n="100" d="100"/>
        <a:sy n="100" d="100"/>
      </p:scale>
      <p:origin x="0" y="0"/>
    </p:cViewPr>
  </p:notesTextViewPr>
  <p:sorterViewPr>
    <p:cViewPr>
      <p:scale>
        <a:sx n="73" d="100"/>
        <a:sy n="73" d="100"/>
      </p:scale>
      <p:origin x="0" y="0"/>
    </p:cViewPr>
  </p:sorterViewPr>
  <p:notesViewPr>
    <p:cSldViewPr>
      <p:cViewPr varScale="1">
        <p:scale>
          <a:sx n="73" d="100"/>
          <a:sy n="73" d="100"/>
        </p:scale>
        <p:origin x="-2172" y="-84"/>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4283" cy="496570"/>
          </a:xfrm>
          <a:prstGeom prst="rect">
            <a:avLst/>
          </a:prstGeom>
        </p:spPr>
        <p:txBody>
          <a:bodyPr vert="horz" lIns="95564" tIns="47782" rIns="95564" bIns="47782" rtlCol="0"/>
          <a:lstStyle>
            <a:lvl1pPr algn="l">
              <a:defRPr sz="1300"/>
            </a:lvl1pPr>
          </a:lstStyle>
          <a:p>
            <a:endParaRPr lang="da-DK" sz="1100" dirty="0">
              <a:latin typeface="Arial" pitchFamily="34" charset="0"/>
              <a:cs typeface="Arial" pitchFamily="34" charset="0"/>
            </a:endParaRPr>
          </a:p>
        </p:txBody>
      </p:sp>
      <p:sp>
        <p:nvSpPr>
          <p:cNvPr id="4" name="Pladsholder til sidefod 3"/>
          <p:cNvSpPr>
            <a:spLocks noGrp="1"/>
          </p:cNvSpPr>
          <p:nvPr>
            <p:ph type="ftr" sz="quarter" idx="2"/>
          </p:nvPr>
        </p:nvSpPr>
        <p:spPr>
          <a:xfrm>
            <a:off x="0" y="9433107"/>
            <a:ext cx="2944283" cy="496570"/>
          </a:xfrm>
          <a:prstGeom prst="rect">
            <a:avLst/>
          </a:prstGeom>
        </p:spPr>
        <p:txBody>
          <a:bodyPr vert="horz" lIns="95564" tIns="47782" rIns="95564" bIns="47782" rtlCol="0" anchor="b"/>
          <a:lstStyle>
            <a:lvl1pPr algn="l">
              <a:defRPr sz="1300"/>
            </a:lvl1pPr>
          </a:lstStyle>
          <a:p>
            <a:endParaRPr lang="da-DK" sz="1100" dirty="0">
              <a:latin typeface="Arial" pitchFamily="34" charset="0"/>
              <a:cs typeface="Arial" pitchFamily="34" charset="0"/>
            </a:endParaRPr>
          </a:p>
        </p:txBody>
      </p:sp>
      <p:sp>
        <p:nvSpPr>
          <p:cNvPr id="5" name="Pladsholder til diasnummer 4"/>
          <p:cNvSpPr>
            <a:spLocks noGrp="1"/>
          </p:cNvSpPr>
          <p:nvPr>
            <p:ph type="sldNum" sz="quarter" idx="3"/>
          </p:nvPr>
        </p:nvSpPr>
        <p:spPr>
          <a:xfrm>
            <a:off x="3848644" y="9433107"/>
            <a:ext cx="2944283" cy="496570"/>
          </a:xfrm>
          <a:prstGeom prst="rect">
            <a:avLst/>
          </a:prstGeom>
        </p:spPr>
        <p:txBody>
          <a:bodyPr vert="horz" lIns="95564" tIns="47782" rIns="95564" bIns="47782" rtlCol="0" anchor="b"/>
          <a:lstStyle>
            <a:lvl1pPr algn="r">
              <a:defRPr sz="1300"/>
            </a:lvl1pPr>
          </a:lstStyle>
          <a:p>
            <a:fld id="{2E47FF8D-D1A9-4421-8424-F84569FB2D98}" type="slidenum">
              <a:rPr lang="da-DK" sz="1100">
                <a:latin typeface="Arial" pitchFamily="34" charset="0"/>
                <a:cs typeface="Arial" pitchFamily="34" charset="0"/>
              </a:rPr>
              <a:pPr/>
              <a:t>‹nr.›</a:t>
            </a:fld>
            <a:endParaRPr lang="da-DK" sz="1100" dirty="0">
              <a:latin typeface="Arial" pitchFamily="34" charset="0"/>
              <a:cs typeface="Arial" pitchFamily="34" charset="0"/>
            </a:endParaRPr>
          </a:p>
        </p:txBody>
      </p:sp>
    </p:spTree>
    <p:extLst>
      <p:ext uri="{BB962C8B-B14F-4D97-AF65-F5344CB8AC3E}">
        <p14:creationId xmlns:p14="http://schemas.microsoft.com/office/powerpoint/2010/main" val="1975315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4283" cy="496570"/>
          </a:xfrm>
          <a:prstGeom prst="rect">
            <a:avLst/>
          </a:prstGeom>
        </p:spPr>
        <p:txBody>
          <a:bodyPr vert="horz" lIns="95564" tIns="47782" rIns="95564" bIns="47782" rtlCol="0"/>
          <a:lstStyle>
            <a:lvl1pPr algn="l">
              <a:defRPr sz="1100">
                <a:latin typeface="Arial" pitchFamily="34" charset="0"/>
                <a:cs typeface="Arial" pitchFamily="34" charset="0"/>
              </a:defRPr>
            </a:lvl1pPr>
          </a:lstStyle>
          <a:p>
            <a:endParaRPr lang="da-DK" dirty="0"/>
          </a:p>
        </p:txBody>
      </p:sp>
      <p:sp>
        <p:nvSpPr>
          <p:cNvPr id="4" name="Pladsholder til diasbillede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5564" tIns="47782" rIns="95564" bIns="47782" rtlCol="0" anchor="ctr"/>
          <a:lstStyle/>
          <a:p>
            <a:endParaRPr lang="da-DK"/>
          </a:p>
        </p:txBody>
      </p:sp>
      <p:sp>
        <p:nvSpPr>
          <p:cNvPr id="5" name="Pladsholder til noter 4"/>
          <p:cNvSpPr>
            <a:spLocks noGrp="1"/>
          </p:cNvSpPr>
          <p:nvPr>
            <p:ph type="body" sz="quarter" idx="3"/>
          </p:nvPr>
        </p:nvSpPr>
        <p:spPr>
          <a:xfrm>
            <a:off x="679450" y="4717415"/>
            <a:ext cx="5435600" cy="4469130"/>
          </a:xfrm>
          <a:prstGeom prst="rect">
            <a:avLst/>
          </a:prstGeom>
        </p:spPr>
        <p:txBody>
          <a:bodyPr vert="horz" lIns="95564" tIns="47782" rIns="95564" bIns="47782" rtlCol="0">
            <a:normAutofit/>
          </a:bodyPr>
          <a:lstStyle/>
          <a:p>
            <a:pPr lvl="0"/>
            <a:r>
              <a:rPr lang="da-DK" dirty="0"/>
              <a:t>Klik for at redigere typografi i masteren</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6" name="Pladsholder til sidefod 5"/>
          <p:cNvSpPr>
            <a:spLocks noGrp="1"/>
          </p:cNvSpPr>
          <p:nvPr>
            <p:ph type="ftr" sz="quarter" idx="4"/>
          </p:nvPr>
        </p:nvSpPr>
        <p:spPr>
          <a:xfrm>
            <a:off x="0" y="9433107"/>
            <a:ext cx="2944283" cy="496570"/>
          </a:xfrm>
          <a:prstGeom prst="rect">
            <a:avLst/>
          </a:prstGeom>
        </p:spPr>
        <p:txBody>
          <a:bodyPr vert="horz" lIns="95564" tIns="47782" rIns="95564" bIns="47782" rtlCol="0" anchor="b"/>
          <a:lstStyle>
            <a:lvl1pPr algn="l">
              <a:defRPr sz="1100">
                <a:latin typeface="Arial" pitchFamily="34" charset="0"/>
                <a:cs typeface="Arial" pitchFamily="34" charset="0"/>
              </a:defRPr>
            </a:lvl1pPr>
          </a:lstStyle>
          <a:p>
            <a:endParaRPr lang="da-DK" dirty="0"/>
          </a:p>
        </p:txBody>
      </p:sp>
      <p:sp>
        <p:nvSpPr>
          <p:cNvPr id="7" name="Pladsholder til diasnummer 6"/>
          <p:cNvSpPr>
            <a:spLocks noGrp="1"/>
          </p:cNvSpPr>
          <p:nvPr>
            <p:ph type="sldNum" sz="quarter" idx="5"/>
          </p:nvPr>
        </p:nvSpPr>
        <p:spPr>
          <a:xfrm>
            <a:off x="3848644" y="9433107"/>
            <a:ext cx="2944283" cy="496570"/>
          </a:xfrm>
          <a:prstGeom prst="rect">
            <a:avLst/>
          </a:prstGeom>
        </p:spPr>
        <p:txBody>
          <a:bodyPr vert="horz" lIns="95564" tIns="47782" rIns="95564" bIns="47782" rtlCol="0" anchor="b"/>
          <a:lstStyle>
            <a:lvl1pPr algn="r">
              <a:defRPr sz="1300">
                <a:latin typeface="Arial" pitchFamily="34" charset="0"/>
                <a:cs typeface="Arial" pitchFamily="34" charset="0"/>
              </a:defRPr>
            </a:lvl1pPr>
          </a:lstStyle>
          <a:p>
            <a:fld id="{AA2949DE-B29F-40DC-83F7-F310D2705DC5}" type="slidenum">
              <a:rPr lang="da-DK" smtClean="0"/>
              <a:pPr/>
              <a:t>‹nr.›</a:t>
            </a:fld>
            <a:endParaRPr lang="da-DK" dirty="0"/>
          </a:p>
        </p:txBody>
      </p:sp>
    </p:spTree>
    <p:extLst>
      <p:ext uri="{BB962C8B-B14F-4D97-AF65-F5344CB8AC3E}">
        <p14:creationId xmlns:p14="http://schemas.microsoft.com/office/powerpoint/2010/main" val="1827390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side LYSEBLÅ">
    <p:spTree>
      <p:nvGrpSpPr>
        <p:cNvPr id="1" name=""/>
        <p:cNvGrpSpPr/>
        <p:nvPr/>
      </p:nvGrpSpPr>
      <p:grpSpPr>
        <a:xfrm>
          <a:off x="0" y="0"/>
          <a:ext cx="0" cy="0"/>
          <a:chOff x="0" y="0"/>
          <a:chExt cx="0" cy="0"/>
        </a:xfrm>
      </p:grpSpPr>
      <p:pic>
        <p:nvPicPr>
          <p:cNvPr id="9" name="Billede 8"/>
          <p:cNvPicPr>
            <a:picLocks noChangeAspect="1"/>
          </p:cNvPicPr>
          <p:nvPr userDrawn="1"/>
        </p:nvPicPr>
        <p:blipFill rotWithShape="1">
          <a:blip r:embed="rId2">
            <a:extLst>
              <a:ext uri="{28A0092B-C50C-407E-A947-70E740481C1C}">
                <a14:useLocalDpi xmlns:a14="http://schemas.microsoft.com/office/drawing/2010/main" val="0"/>
              </a:ext>
            </a:extLst>
          </a:blip>
          <a:srcRect t="11384" r="12244"/>
          <a:stretch/>
        </p:blipFill>
        <p:spPr>
          <a:xfrm>
            <a:off x="2699792" y="-27384"/>
            <a:ext cx="6480720" cy="5832648"/>
          </a:xfrm>
          <a:prstGeom prst="rect">
            <a:avLst/>
          </a:prstGeom>
        </p:spPr>
      </p:pic>
      <p:sp>
        <p:nvSpPr>
          <p:cNvPr id="34" name="Undertitel 2"/>
          <p:cNvSpPr>
            <a:spLocks noGrp="1"/>
          </p:cNvSpPr>
          <p:nvPr>
            <p:ph type="subTitle" idx="1"/>
          </p:nvPr>
        </p:nvSpPr>
        <p:spPr>
          <a:xfrm>
            <a:off x="323528" y="6165384"/>
            <a:ext cx="8712968" cy="720000"/>
          </a:xfrm>
          <a:prstGeom prst="rect">
            <a:avLst/>
          </a:prstGeom>
        </p:spPr>
        <p:txBody>
          <a:bodyPr lIns="180000" tIns="0" rIns="180000" bIns="0">
            <a:noAutofit/>
          </a:bodyPr>
          <a:lstStyle>
            <a:lvl1pPr marL="0" indent="0" algn="l">
              <a:buNone/>
              <a:defRPr sz="2800" b="0">
                <a:solidFill>
                  <a:srgbClr val="BED60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endParaRPr lang="da-DK" dirty="0"/>
          </a:p>
        </p:txBody>
      </p:sp>
      <p:sp>
        <p:nvSpPr>
          <p:cNvPr id="5" name="Titel 29"/>
          <p:cNvSpPr>
            <a:spLocks noGrp="1"/>
          </p:cNvSpPr>
          <p:nvPr>
            <p:ph type="title"/>
          </p:nvPr>
        </p:nvSpPr>
        <p:spPr>
          <a:xfrm>
            <a:off x="323528" y="4829060"/>
            <a:ext cx="8712968" cy="1320174"/>
          </a:xfrm>
          <a:prstGeom prst="rect">
            <a:avLst/>
          </a:prstGeom>
        </p:spPr>
        <p:txBody>
          <a:bodyPr lIns="180000" tIns="180000" rIns="180000" bIns="0" anchor="t" anchorCtr="0">
            <a:noAutofit/>
          </a:bodyPr>
          <a:lstStyle>
            <a:lvl1pPr algn="l">
              <a:defRPr sz="3600" b="0" cap="all" baseline="0">
                <a:solidFill>
                  <a:srgbClr val="BED600"/>
                </a:solidFill>
              </a:defRPr>
            </a:lvl1pPr>
          </a:lstStyle>
          <a:p>
            <a:r>
              <a:rPr lang="da-DK"/>
              <a:t>Klik for at redigere i master</a:t>
            </a:r>
            <a:endParaRPr lang="da-DK" dirty="0"/>
          </a:p>
        </p:txBody>
      </p:sp>
    </p:spTree>
    <p:extLst>
      <p:ext uri="{BB962C8B-B14F-4D97-AF65-F5344CB8AC3E}">
        <p14:creationId xmlns:p14="http://schemas.microsoft.com/office/powerpoint/2010/main" val="3121740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Indholdsside ">
    <p:spTree>
      <p:nvGrpSpPr>
        <p:cNvPr id="1" name=""/>
        <p:cNvGrpSpPr/>
        <p:nvPr/>
      </p:nvGrpSpPr>
      <p:grpSpPr>
        <a:xfrm>
          <a:off x="0" y="0"/>
          <a:ext cx="0" cy="0"/>
          <a:chOff x="0" y="0"/>
          <a:chExt cx="0" cy="0"/>
        </a:xfrm>
      </p:grpSpPr>
      <p:sp>
        <p:nvSpPr>
          <p:cNvPr id="2" name="Titel 1"/>
          <p:cNvSpPr>
            <a:spLocks noGrp="1"/>
          </p:cNvSpPr>
          <p:nvPr>
            <p:ph type="title"/>
          </p:nvPr>
        </p:nvSpPr>
        <p:spPr>
          <a:xfrm>
            <a:off x="469823" y="720000"/>
            <a:ext cx="6838481" cy="708736"/>
          </a:xfrm>
          <a:prstGeom prst="rect">
            <a:avLst/>
          </a:prstGeom>
        </p:spPr>
        <p:txBody>
          <a:bodyPr/>
          <a:lstStyle>
            <a:lvl1pPr>
              <a:lnSpc>
                <a:spcPct val="100000"/>
              </a:lnSpc>
              <a:defRPr>
                <a:solidFill>
                  <a:srgbClr val="545454"/>
                </a:solidFill>
              </a:defRPr>
            </a:lvl1pPr>
          </a:lstStyle>
          <a:p>
            <a:r>
              <a:rPr lang="da-DK"/>
              <a:t>Klik for at redigere i master</a:t>
            </a:r>
            <a:endParaRPr lang="da-DK" dirty="0"/>
          </a:p>
        </p:txBody>
      </p:sp>
      <p:sp>
        <p:nvSpPr>
          <p:cNvPr id="3" name="Pladsholder til indhold 2"/>
          <p:cNvSpPr>
            <a:spLocks noGrp="1"/>
          </p:cNvSpPr>
          <p:nvPr>
            <p:ph idx="1"/>
          </p:nvPr>
        </p:nvSpPr>
        <p:spPr>
          <a:xfrm>
            <a:off x="469823" y="1440000"/>
            <a:ext cx="6838481" cy="4989396"/>
          </a:xfrm>
          <a:prstGeom prst="rect">
            <a:avLst/>
          </a:prstGeom>
        </p:spPr>
        <p:txBody>
          <a:bodyPr/>
          <a:lstStyle>
            <a:lvl1pPr marL="180975" indent="-180975">
              <a:lnSpc>
                <a:spcPct val="100000"/>
              </a:lnSpc>
              <a:defRPr>
                <a:solidFill>
                  <a:srgbClr val="545454"/>
                </a:solidFill>
              </a:defRPr>
            </a:lvl1pPr>
            <a:lvl2pPr marL="361950" indent="-180975">
              <a:lnSpc>
                <a:spcPct val="100000"/>
              </a:lnSpc>
              <a:defRPr>
                <a:solidFill>
                  <a:srgbClr val="545454"/>
                </a:solidFill>
              </a:defRPr>
            </a:lvl2pPr>
            <a:lvl3pPr marL="534988" indent="-173038">
              <a:lnSpc>
                <a:spcPct val="100000"/>
              </a:lnSpc>
              <a:defRPr>
                <a:solidFill>
                  <a:srgbClr val="545454"/>
                </a:solidFill>
              </a:defRPr>
            </a:lvl3pPr>
            <a:lvl4pPr marL="715963" indent="-180975">
              <a:lnSpc>
                <a:spcPct val="100000"/>
              </a:lnSpc>
              <a:defRPr>
                <a:solidFill>
                  <a:srgbClr val="545454"/>
                </a:solidFill>
              </a:defRPr>
            </a:lvl4pPr>
            <a:lvl5pPr marL="896938" indent="-180975">
              <a:lnSpc>
                <a:spcPct val="100000"/>
              </a:lnSpc>
              <a:defRPr>
                <a:solidFill>
                  <a:srgbClr val="545454"/>
                </a:solidFill>
              </a:defRPr>
            </a:lvl5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cxnSp>
        <p:nvCxnSpPr>
          <p:cNvPr id="4" name="Lige forbindelse 3"/>
          <p:cNvCxnSpPr/>
          <p:nvPr userDrawn="1"/>
        </p:nvCxnSpPr>
        <p:spPr>
          <a:xfrm>
            <a:off x="539552" y="188640"/>
            <a:ext cx="8136904" cy="0"/>
          </a:xfrm>
          <a:prstGeom prst="line">
            <a:avLst/>
          </a:prstGeom>
          <a:ln w="22225" cap="sq" cmpd="sng">
            <a:solidFill>
              <a:schemeClr val="accent1">
                <a:shade val="95000"/>
                <a:satMod val="105000"/>
              </a:schemeClr>
            </a:solidFill>
            <a:prstDash val="sysDot"/>
            <a:bevel/>
          </a:ln>
        </p:spPr>
        <p:style>
          <a:lnRef idx="1">
            <a:schemeClr val="accent1"/>
          </a:lnRef>
          <a:fillRef idx="0">
            <a:schemeClr val="accent1"/>
          </a:fillRef>
          <a:effectRef idx="0">
            <a:schemeClr val="accent1"/>
          </a:effectRef>
          <a:fontRef idx="minor">
            <a:schemeClr val="tx1"/>
          </a:fontRef>
        </p:style>
      </p:cxnSp>
      <p:sp>
        <p:nvSpPr>
          <p:cNvPr id="5" name="Tekstboks 4"/>
          <p:cNvSpPr txBox="1"/>
          <p:nvPr userDrawn="1"/>
        </p:nvSpPr>
        <p:spPr>
          <a:xfrm>
            <a:off x="7164288" y="199673"/>
            <a:ext cx="1584176" cy="215444"/>
          </a:xfrm>
          <a:prstGeom prst="rect">
            <a:avLst/>
          </a:prstGeom>
          <a:noFill/>
        </p:spPr>
        <p:txBody>
          <a:bodyPr wrap="square" rtlCol="0" anchor="ctr">
            <a:spAutoFit/>
          </a:bodyPr>
          <a:lstStyle/>
          <a:p>
            <a:pPr algn="r">
              <a:lnSpc>
                <a:spcPct val="100000"/>
              </a:lnSpc>
            </a:pPr>
            <a:r>
              <a:rPr lang="da-DK" sz="800" b="1" dirty="0" err="1"/>
              <a:t>aarhustech.dk</a:t>
            </a:r>
            <a:endParaRPr lang="da-DK" sz="800" b="1" dirty="0"/>
          </a:p>
        </p:txBody>
      </p:sp>
      <p:sp>
        <p:nvSpPr>
          <p:cNvPr id="6" name="Tekstboks 5"/>
          <p:cNvSpPr txBox="1"/>
          <p:nvPr userDrawn="1"/>
        </p:nvSpPr>
        <p:spPr>
          <a:xfrm>
            <a:off x="467544" y="188640"/>
            <a:ext cx="1152128" cy="288032"/>
          </a:xfrm>
          <a:prstGeom prst="rect">
            <a:avLst/>
          </a:prstGeom>
          <a:noFill/>
        </p:spPr>
        <p:txBody>
          <a:bodyPr wrap="square" rtlCol="0" anchor="b">
            <a:noAutofit/>
          </a:bodyPr>
          <a:lstStyle/>
          <a:p>
            <a:pPr marL="0" indent="0" algn="l">
              <a:lnSpc>
                <a:spcPct val="100000"/>
              </a:lnSpc>
            </a:pPr>
            <a:fld id="{90489D49-9A0B-49F8-80DD-0EEA7FA9C6A9}" type="datetime2">
              <a:rPr lang="da-DK" sz="800" b="0" smtClean="0"/>
              <a:pPr marL="0" indent="0" algn="l">
                <a:lnSpc>
                  <a:spcPct val="100000"/>
                </a:lnSpc>
              </a:pPr>
              <a:t>25. marts 2020</a:t>
            </a:fld>
            <a:endParaRPr lang="da-DK" sz="800" b="0" dirty="0"/>
          </a:p>
        </p:txBody>
      </p:sp>
      <p:sp>
        <p:nvSpPr>
          <p:cNvPr id="8" name="Tekstboks 7"/>
          <p:cNvSpPr txBox="1"/>
          <p:nvPr userDrawn="1"/>
        </p:nvSpPr>
        <p:spPr>
          <a:xfrm>
            <a:off x="1691680" y="188640"/>
            <a:ext cx="1152128" cy="288032"/>
          </a:xfrm>
          <a:prstGeom prst="rect">
            <a:avLst/>
          </a:prstGeom>
          <a:noFill/>
        </p:spPr>
        <p:txBody>
          <a:bodyPr wrap="square" rtlCol="0" anchor="b" anchorCtr="0">
            <a:noAutofit/>
          </a:bodyPr>
          <a:lstStyle/>
          <a:p>
            <a:pPr marL="0" indent="0" algn="l">
              <a:lnSpc>
                <a:spcPct val="100000"/>
              </a:lnSpc>
            </a:pPr>
            <a:r>
              <a:rPr lang="da-DK" sz="800" b="0" dirty="0"/>
              <a:t>Slide nr. </a:t>
            </a:r>
            <a:fld id="{8A4B6F2B-2738-48D0-A017-9023CBC98F16}" type="slidenum">
              <a:rPr lang="da-DK" sz="800" b="0" smtClean="0"/>
              <a:pPr marL="0" indent="0" algn="l">
                <a:lnSpc>
                  <a:spcPct val="100000"/>
                </a:lnSpc>
              </a:pPr>
              <a:t>‹nr.›</a:t>
            </a:fld>
            <a:endParaRPr lang="da-DK" sz="800" b="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Indholdsside - uden bullets">
    <p:spTree>
      <p:nvGrpSpPr>
        <p:cNvPr id="1" name=""/>
        <p:cNvGrpSpPr/>
        <p:nvPr/>
      </p:nvGrpSpPr>
      <p:grpSpPr>
        <a:xfrm>
          <a:off x="0" y="0"/>
          <a:ext cx="0" cy="0"/>
          <a:chOff x="0" y="0"/>
          <a:chExt cx="0" cy="0"/>
        </a:xfrm>
      </p:grpSpPr>
      <p:sp>
        <p:nvSpPr>
          <p:cNvPr id="2" name="Titel 1"/>
          <p:cNvSpPr>
            <a:spLocks noGrp="1"/>
          </p:cNvSpPr>
          <p:nvPr>
            <p:ph type="title"/>
          </p:nvPr>
        </p:nvSpPr>
        <p:spPr>
          <a:xfrm>
            <a:off x="469823" y="720000"/>
            <a:ext cx="6838481" cy="708736"/>
          </a:xfrm>
          <a:prstGeom prst="rect">
            <a:avLst/>
          </a:prstGeom>
        </p:spPr>
        <p:txBody>
          <a:bodyPr/>
          <a:lstStyle>
            <a:lvl1pPr>
              <a:defRPr>
                <a:solidFill>
                  <a:srgbClr val="545454"/>
                </a:solidFill>
              </a:defRPr>
            </a:lvl1pPr>
          </a:lstStyle>
          <a:p>
            <a:r>
              <a:rPr lang="da-DK"/>
              <a:t>Klik for at redigere i master</a:t>
            </a:r>
            <a:endParaRPr lang="da-DK" dirty="0"/>
          </a:p>
        </p:txBody>
      </p:sp>
      <p:sp>
        <p:nvSpPr>
          <p:cNvPr id="3" name="Pladsholder til indhold 2"/>
          <p:cNvSpPr>
            <a:spLocks noGrp="1"/>
          </p:cNvSpPr>
          <p:nvPr>
            <p:ph idx="1"/>
          </p:nvPr>
        </p:nvSpPr>
        <p:spPr>
          <a:xfrm>
            <a:off x="469823" y="1440000"/>
            <a:ext cx="6838481" cy="4989396"/>
          </a:xfrm>
          <a:prstGeom prst="rect">
            <a:avLst/>
          </a:prstGeom>
        </p:spPr>
        <p:txBody>
          <a:bodyPr/>
          <a:lstStyle>
            <a:lvl1pPr marL="0" indent="0">
              <a:buNone/>
              <a:defRPr>
                <a:solidFill>
                  <a:srgbClr val="545454"/>
                </a:solidFill>
              </a:defRPr>
            </a:lvl1pPr>
            <a:lvl2pPr marL="0" indent="0">
              <a:buNone/>
              <a:defRPr>
                <a:solidFill>
                  <a:srgbClr val="545454"/>
                </a:solidFill>
              </a:defRPr>
            </a:lvl2pPr>
            <a:lvl3pPr marL="361950" indent="0">
              <a:buNone/>
              <a:defRPr>
                <a:solidFill>
                  <a:srgbClr val="545454"/>
                </a:solidFill>
              </a:defRPr>
            </a:lvl3pPr>
            <a:lvl4pPr marL="715963" indent="0">
              <a:buNone/>
              <a:defRPr>
                <a:solidFill>
                  <a:srgbClr val="545454"/>
                </a:solidFill>
              </a:defRPr>
            </a:lvl4pPr>
            <a:lvl5pPr marL="1077913" indent="0">
              <a:buNone/>
              <a:defRPr>
                <a:solidFill>
                  <a:srgbClr val="545454"/>
                </a:solidFill>
              </a:defRPr>
            </a:lvl5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cxnSp>
        <p:nvCxnSpPr>
          <p:cNvPr id="4" name="Lige forbindelse 3"/>
          <p:cNvCxnSpPr/>
          <p:nvPr userDrawn="1"/>
        </p:nvCxnSpPr>
        <p:spPr>
          <a:xfrm>
            <a:off x="539552" y="188640"/>
            <a:ext cx="8136904" cy="0"/>
          </a:xfrm>
          <a:prstGeom prst="line">
            <a:avLst/>
          </a:prstGeom>
          <a:ln w="22225" cap="sq" cmpd="sng">
            <a:solidFill>
              <a:schemeClr val="accent1">
                <a:shade val="95000"/>
                <a:satMod val="105000"/>
              </a:schemeClr>
            </a:solidFill>
            <a:prstDash val="sysDot"/>
            <a:bevel/>
          </a:ln>
        </p:spPr>
        <p:style>
          <a:lnRef idx="1">
            <a:schemeClr val="accent1"/>
          </a:lnRef>
          <a:fillRef idx="0">
            <a:schemeClr val="accent1"/>
          </a:fillRef>
          <a:effectRef idx="0">
            <a:schemeClr val="accent1"/>
          </a:effectRef>
          <a:fontRef idx="minor">
            <a:schemeClr val="tx1"/>
          </a:fontRef>
        </p:style>
      </p:cxnSp>
      <p:sp>
        <p:nvSpPr>
          <p:cNvPr id="5" name="Tekstboks 4"/>
          <p:cNvSpPr txBox="1"/>
          <p:nvPr userDrawn="1"/>
        </p:nvSpPr>
        <p:spPr>
          <a:xfrm>
            <a:off x="7164288" y="138118"/>
            <a:ext cx="1584176" cy="338554"/>
          </a:xfrm>
          <a:prstGeom prst="rect">
            <a:avLst/>
          </a:prstGeom>
          <a:noFill/>
        </p:spPr>
        <p:txBody>
          <a:bodyPr wrap="square" rtlCol="0" anchor="ctr">
            <a:spAutoFit/>
          </a:bodyPr>
          <a:lstStyle/>
          <a:p>
            <a:pPr algn="r">
              <a:lnSpc>
                <a:spcPct val="200000"/>
              </a:lnSpc>
            </a:pPr>
            <a:r>
              <a:rPr lang="da-DK" sz="800" b="1" dirty="0" err="1"/>
              <a:t>aarhustech.dk</a:t>
            </a:r>
            <a:endParaRPr lang="da-DK" sz="800" b="1" dirty="0"/>
          </a:p>
        </p:txBody>
      </p:sp>
      <p:sp>
        <p:nvSpPr>
          <p:cNvPr id="6" name="Tekstboks 5"/>
          <p:cNvSpPr txBox="1"/>
          <p:nvPr userDrawn="1"/>
        </p:nvSpPr>
        <p:spPr>
          <a:xfrm>
            <a:off x="467544" y="188640"/>
            <a:ext cx="1152128" cy="288032"/>
          </a:xfrm>
          <a:prstGeom prst="rect">
            <a:avLst/>
          </a:prstGeom>
          <a:noFill/>
        </p:spPr>
        <p:txBody>
          <a:bodyPr wrap="square" rtlCol="0" anchor="b">
            <a:noAutofit/>
          </a:bodyPr>
          <a:lstStyle/>
          <a:p>
            <a:pPr marL="0" indent="0" algn="l">
              <a:lnSpc>
                <a:spcPct val="200000"/>
              </a:lnSpc>
            </a:pPr>
            <a:fld id="{90489D49-9A0B-49F8-80DD-0EEA7FA9C6A9}" type="datetime2">
              <a:rPr lang="da-DK" sz="800" b="0" smtClean="0"/>
              <a:pPr marL="0" indent="0" algn="l">
                <a:lnSpc>
                  <a:spcPct val="200000"/>
                </a:lnSpc>
              </a:pPr>
              <a:t>25. marts 2020</a:t>
            </a:fld>
            <a:endParaRPr lang="da-DK" sz="800" b="0" dirty="0"/>
          </a:p>
        </p:txBody>
      </p:sp>
      <p:sp>
        <p:nvSpPr>
          <p:cNvPr id="8" name="Tekstboks 7"/>
          <p:cNvSpPr txBox="1"/>
          <p:nvPr userDrawn="1"/>
        </p:nvSpPr>
        <p:spPr>
          <a:xfrm>
            <a:off x="1691680" y="188640"/>
            <a:ext cx="1152128" cy="288032"/>
          </a:xfrm>
          <a:prstGeom prst="rect">
            <a:avLst/>
          </a:prstGeom>
          <a:noFill/>
        </p:spPr>
        <p:txBody>
          <a:bodyPr wrap="square" rtlCol="0" anchor="b" anchorCtr="0">
            <a:noAutofit/>
          </a:bodyPr>
          <a:lstStyle/>
          <a:p>
            <a:pPr marL="0" indent="0" algn="l">
              <a:lnSpc>
                <a:spcPct val="200000"/>
              </a:lnSpc>
            </a:pPr>
            <a:r>
              <a:rPr lang="da-DK" sz="800" b="0" dirty="0"/>
              <a:t>Slide nr. </a:t>
            </a:r>
            <a:fld id="{8A4B6F2B-2738-48D0-A017-9023CBC98F16}" type="slidenum">
              <a:rPr lang="da-DK" sz="800" b="0" smtClean="0"/>
              <a:pPr marL="0" indent="0" algn="l">
                <a:lnSpc>
                  <a:spcPct val="200000"/>
                </a:lnSpc>
              </a:pPr>
              <a:t>‹nr.›</a:t>
            </a:fld>
            <a:endParaRPr lang="da-DK" sz="800" b="0"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1_Indholdsside - 2 spalter - bullets">
    <p:spTree>
      <p:nvGrpSpPr>
        <p:cNvPr id="1" name=""/>
        <p:cNvGrpSpPr/>
        <p:nvPr/>
      </p:nvGrpSpPr>
      <p:grpSpPr>
        <a:xfrm>
          <a:off x="0" y="0"/>
          <a:ext cx="0" cy="0"/>
          <a:chOff x="0" y="0"/>
          <a:chExt cx="0" cy="0"/>
        </a:xfrm>
      </p:grpSpPr>
      <p:sp>
        <p:nvSpPr>
          <p:cNvPr id="2" name="Titel 1"/>
          <p:cNvSpPr>
            <a:spLocks noGrp="1"/>
          </p:cNvSpPr>
          <p:nvPr>
            <p:ph type="title"/>
          </p:nvPr>
        </p:nvSpPr>
        <p:spPr>
          <a:xfrm>
            <a:off x="467544" y="720000"/>
            <a:ext cx="6852395" cy="697414"/>
          </a:xfrm>
          <a:prstGeom prst="rect">
            <a:avLst/>
          </a:prstGeom>
        </p:spPr>
        <p:txBody>
          <a:bodyPr/>
          <a:lstStyle>
            <a:lvl1pPr>
              <a:defRPr>
                <a:solidFill>
                  <a:schemeClr val="tx2">
                    <a:lumMod val="50000"/>
                  </a:schemeClr>
                </a:solidFill>
              </a:defRPr>
            </a:lvl1pPr>
          </a:lstStyle>
          <a:p>
            <a:r>
              <a:rPr lang="da-DK"/>
              <a:t>Klik for at redigere i master</a:t>
            </a:r>
            <a:endParaRPr lang="da-DK" dirty="0"/>
          </a:p>
        </p:txBody>
      </p:sp>
      <p:sp>
        <p:nvSpPr>
          <p:cNvPr id="3" name="Pladsholder til indhold 2"/>
          <p:cNvSpPr>
            <a:spLocks noGrp="1"/>
          </p:cNvSpPr>
          <p:nvPr>
            <p:ph sz="half" idx="1"/>
          </p:nvPr>
        </p:nvSpPr>
        <p:spPr>
          <a:xfrm>
            <a:off x="467544" y="1600200"/>
            <a:ext cx="3280496" cy="4829196"/>
          </a:xfrm>
          <a:prstGeom prst="rect">
            <a:avLst/>
          </a:prstGeom>
        </p:spPr>
        <p:txBody>
          <a:bodyPr/>
          <a:lstStyle>
            <a:lvl1pPr marL="180975" indent="-180975">
              <a:defRPr sz="2000">
                <a:solidFill>
                  <a:schemeClr val="tx2">
                    <a:lumMod val="50000"/>
                  </a:schemeClr>
                </a:solidFill>
              </a:defRPr>
            </a:lvl1pPr>
            <a:lvl2pPr marL="361950" indent="-180975">
              <a:defRPr sz="1600">
                <a:solidFill>
                  <a:schemeClr val="tx2">
                    <a:lumMod val="50000"/>
                  </a:schemeClr>
                </a:solidFill>
              </a:defRPr>
            </a:lvl2pPr>
            <a:lvl3pPr marL="534988" indent="-173038">
              <a:defRPr sz="1600">
                <a:solidFill>
                  <a:schemeClr val="tx2">
                    <a:lumMod val="50000"/>
                  </a:schemeClr>
                </a:solidFill>
              </a:defRPr>
            </a:lvl3pPr>
            <a:lvl4pPr marL="715963" indent="-180975">
              <a:defRPr sz="1600">
                <a:solidFill>
                  <a:schemeClr val="tx2">
                    <a:lumMod val="50000"/>
                  </a:schemeClr>
                </a:solidFill>
              </a:defRPr>
            </a:lvl4pPr>
            <a:lvl5pPr marL="896938" indent="-180975">
              <a:defRPr sz="1600">
                <a:solidFill>
                  <a:schemeClr val="tx2">
                    <a:lumMod val="50000"/>
                  </a:schemeClr>
                </a:solidFill>
              </a:defRPr>
            </a:lvl5pPr>
            <a:lvl6pPr>
              <a:defRPr sz="1800"/>
            </a:lvl6pPr>
            <a:lvl7pPr>
              <a:defRPr sz="1800"/>
            </a:lvl7pPr>
            <a:lvl8pPr>
              <a:defRPr sz="1800"/>
            </a:lvl8pPr>
            <a:lvl9pPr>
              <a:defRPr sz="1800"/>
            </a:lvl9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indhold 3"/>
          <p:cNvSpPr>
            <a:spLocks noGrp="1"/>
          </p:cNvSpPr>
          <p:nvPr>
            <p:ph sz="half" idx="2"/>
          </p:nvPr>
        </p:nvSpPr>
        <p:spPr>
          <a:xfrm>
            <a:off x="4039444" y="1600200"/>
            <a:ext cx="3280496" cy="4829196"/>
          </a:xfrm>
          <a:prstGeom prst="rect">
            <a:avLst/>
          </a:prstGeom>
        </p:spPr>
        <p:txBody>
          <a:bodyPr/>
          <a:lstStyle>
            <a:lvl1pPr marL="180975" indent="-180975">
              <a:defRPr sz="2000">
                <a:solidFill>
                  <a:schemeClr val="tx2">
                    <a:lumMod val="50000"/>
                  </a:schemeClr>
                </a:solidFill>
              </a:defRPr>
            </a:lvl1pPr>
            <a:lvl2pPr marL="361950" indent="-180975">
              <a:defRPr sz="1600">
                <a:solidFill>
                  <a:schemeClr val="tx2">
                    <a:lumMod val="50000"/>
                  </a:schemeClr>
                </a:solidFill>
              </a:defRPr>
            </a:lvl2pPr>
            <a:lvl3pPr marL="534988" indent="-173038">
              <a:defRPr sz="1600">
                <a:solidFill>
                  <a:schemeClr val="tx2">
                    <a:lumMod val="50000"/>
                  </a:schemeClr>
                </a:solidFill>
              </a:defRPr>
            </a:lvl3pPr>
            <a:lvl4pPr marL="715963" indent="-180975">
              <a:defRPr sz="1600">
                <a:solidFill>
                  <a:schemeClr val="tx2">
                    <a:lumMod val="50000"/>
                  </a:schemeClr>
                </a:solidFill>
              </a:defRPr>
            </a:lvl4pPr>
            <a:lvl5pPr marL="896938" indent="-180975">
              <a:defRPr sz="1600">
                <a:solidFill>
                  <a:schemeClr val="tx2">
                    <a:lumMod val="50000"/>
                  </a:schemeClr>
                </a:solidFill>
              </a:defRPr>
            </a:lvl5pPr>
            <a:lvl6pPr>
              <a:defRPr sz="1800"/>
            </a:lvl6pPr>
            <a:lvl7pPr>
              <a:defRPr sz="1800"/>
            </a:lvl7pPr>
            <a:lvl8pPr>
              <a:defRPr sz="1800"/>
            </a:lvl8pPr>
            <a:lvl9pPr>
              <a:defRPr sz="1800"/>
            </a:lvl9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cxnSp>
        <p:nvCxnSpPr>
          <p:cNvPr id="5" name="Lige forbindelse 4"/>
          <p:cNvCxnSpPr/>
          <p:nvPr userDrawn="1"/>
        </p:nvCxnSpPr>
        <p:spPr>
          <a:xfrm>
            <a:off x="539552" y="188640"/>
            <a:ext cx="8136904" cy="0"/>
          </a:xfrm>
          <a:prstGeom prst="line">
            <a:avLst/>
          </a:prstGeom>
          <a:ln w="22225" cap="sq" cmpd="sng">
            <a:solidFill>
              <a:schemeClr val="accent1">
                <a:shade val="95000"/>
                <a:satMod val="105000"/>
              </a:schemeClr>
            </a:solidFill>
            <a:prstDash val="sysDot"/>
            <a:bevel/>
          </a:ln>
        </p:spPr>
        <p:style>
          <a:lnRef idx="1">
            <a:schemeClr val="accent1"/>
          </a:lnRef>
          <a:fillRef idx="0">
            <a:schemeClr val="accent1"/>
          </a:fillRef>
          <a:effectRef idx="0">
            <a:schemeClr val="accent1"/>
          </a:effectRef>
          <a:fontRef idx="minor">
            <a:schemeClr val="tx1"/>
          </a:fontRef>
        </p:style>
      </p:cxnSp>
      <p:sp>
        <p:nvSpPr>
          <p:cNvPr id="6" name="Tekstboks 5"/>
          <p:cNvSpPr txBox="1"/>
          <p:nvPr userDrawn="1"/>
        </p:nvSpPr>
        <p:spPr>
          <a:xfrm>
            <a:off x="7164288" y="138118"/>
            <a:ext cx="1584176" cy="338554"/>
          </a:xfrm>
          <a:prstGeom prst="rect">
            <a:avLst/>
          </a:prstGeom>
          <a:noFill/>
        </p:spPr>
        <p:txBody>
          <a:bodyPr wrap="square" rtlCol="0" anchor="ctr">
            <a:spAutoFit/>
          </a:bodyPr>
          <a:lstStyle/>
          <a:p>
            <a:pPr algn="r">
              <a:lnSpc>
                <a:spcPct val="200000"/>
              </a:lnSpc>
            </a:pPr>
            <a:r>
              <a:rPr lang="da-DK" sz="800" b="1" dirty="0" err="1"/>
              <a:t>aarhustech.dk</a:t>
            </a:r>
            <a:endParaRPr lang="da-DK" sz="800" b="1" dirty="0"/>
          </a:p>
        </p:txBody>
      </p:sp>
      <p:sp>
        <p:nvSpPr>
          <p:cNvPr id="7" name="Tekstboks 6"/>
          <p:cNvSpPr txBox="1"/>
          <p:nvPr userDrawn="1"/>
        </p:nvSpPr>
        <p:spPr>
          <a:xfrm>
            <a:off x="467544" y="188640"/>
            <a:ext cx="1152128" cy="288032"/>
          </a:xfrm>
          <a:prstGeom prst="rect">
            <a:avLst/>
          </a:prstGeom>
          <a:noFill/>
        </p:spPr>
        <p:txBody>
          <a:bodyPr wrap="square" rtlCol="0" anchor="b">
            <a:noAutofit/>
          </a:bodyPr>
          <a:lstStyle/>
          <a:p>
            <a:pPr marL="0" indent="0" algn="l">
              <a:lnSpc>
                <a:spcPct val="200000"/>
              </a:lnSpc>
            </a:pPr>
            <a:fld id="{90489D49-9A0B-49F8-80DD-0EEA7FA9C6A9}" type="datetime2">
              <a:rPr lang="da-DK" sz="800" b="0" smtClean="0"/>
              <a:pPr marL="0" indent="0" algn="l">
                <a:lnSpc>
                  <a:spcPct val="200000"/>
                </a:lnSpc>
              </a:pPr>
              <a:t>25. marts 2020</a:t>
            </a:fld>
            <a:endParaRPr lang="da-DK" sz="800" b="0" dirty="0"/>
          </a:p>
        </p:txBody>
      </p:sp>
      <p:sp>
        <p:nvSpPr>
          <p:cNvPr id="9" name="Tekstboks 8"/>
          <p:cNvSpPr txBox="1"/>
          <p:nvPr userDrawn="1"/>
        </p:nvSpPr>
        <p:spPr>
          <a:xfrm>
            <a:off x="1691680" y="188640"/>
            <a:ext cx="1152128" cy="288032"/>
          </a:xfrm>
          <a:prstGeom prst="rect">
            <a:avLst/>
          </a:prstGeom>
          <a:noFill/>
        </p:spPr>
        <p:txBody>
          <a:bodyPr wrap="square" rtlCol="0" anchor="b" anchorCtr="0">
            <a:noAutofit/>
          </a:bodyPr>
          <a:lstStyle/>
          <a:p>
            <a:pPr marL="0" indent="0" algn="l">
              <a:lnSpc>
                <a:spcPct val="200000"/>
              </a:lnSpc>
            </a:pPr>
            <a:r>
              <a:rPr lang="da-DK" sz="800" b="0" dirty="0"/>
              <a:t>Slide nr. </a:t>
            </a:r>
            <a:fld id="{8A4B6F2B-2738-48D0-A017-9023CBC98F16}" type="slidenum">
              <a:rPr lang="da-DK" sz="800" b="0" smtClean="0"/>
              <a:pPr marL="0" indent="0" algn="l">
                <a:lnSpc>
                  <a:spcPct val="200000"/>
                </a:lnSpc>
              </a:pPr>
              <a:t>‹nr.›</a:t>
            </a:fld>
            <a:endParaRPr lang="da-DK" sz="800" b="0"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Indholdsside - 2 spalter - UDEN bullets">
    <p:spTree>
      <p:nvGrpSpPr>
        <p:cNvPr id="1" name=""/>
        <p:cNvGrpSpPr/>
        <p:nvPr/>
      </p:nvGrpSpPr>
      <p:grpSpPr>
        <a:xfrm>
          <a:off x="0" y="0"/>
          <a:ext cx="0" cy="0"/>
          <a:chOff x="0" y="0"/>
          <a:chExt cx="0" cy="0"/>
        </a:xfrm>
      </p:grpSpPr>
      <p:sp>
        <p:nvSpPr>
          <p:cNvPr id="2" name="Titel 1"/>
          <p:cNvSpPr>
            <a:spLocks noGrp="1"/>
          </p:cNvSpPr>
          <p:nvPr>
            <p:ph type="title"/>
          </p:nvPr>
        </p:nvSpPr>
        <p:spPr>
          <a:xfrm>
            <a:off x="467544" y="720000"/>
            <a:ext cx="6852395" cy="697414"/>
          </a:xfrm>
          <a:prstGeom prst="rect">
            <a:avLst/>
          </a:prstGeom>
        </p:spPr>
        <p:txBody>
          <a:bodyPr/>
          <a:lstStyle>
            <a:lvl1pPr>
              <a:lnSpc>
                <a:spcPct val="100000"/>
              </a:lnSpc>
              <a:defRPr>
                <a:solidFill>
                  <a:srgbClr val="545454"/>
                </a:solidFill>
              </a:defRPr>
            </a:lvl1pPr>
          </a:lstStyle>
          <a:p>
            <a:r>
              <a:rPr lang="da-DK"/>
              <a:t>Klik for at redigere i master</a:t>
            </a:r>
            <a:endParaRPr lang="da-DK" dirty="0"/>
          </a:p>
        </p:txBody>
      </p:sp>
      <p:sp>
        <p:nvSpPr>
          <p:cNvPr id="3" name="Pladsholder til indhold 2"/>
          <p:cNvSpPr>
            <a:spLocks noGrp="1"/>
          </p:cNvSpPr>
          <p:nvPr>
            <p:ph sz="half" idx="1"/>
          </p:nvPr>
        </p:nvSpPr>
        <p:spPr>
          <a:xfrm>
            <a:off x="467544" y="1600200"/>
            <a:ext cx="3280496" cy="4829196"/>
          </a:xfrm>
          <a:prstGeom prst="rect">
            <a:avLst/>
          </a:prstGeom>
        </p:spPr>
        <p:txBody>
          <a:bodyPr/>
          <a:lstStyle>
            <a:lvl1pPr marL="0" indent="0">
              <a:lnSpc>
                <a:spcPct val="100000"/>
              </a:lnSpc>
              <a:buNone/>
              <a:defRPr sz="2000">
                <a:solidFill>
                  <a:srgbClr val="545454"/>
                </a:solidFill>
              </a:defRPr>
            </a:lvl1pPr>
            <a:lvl2pPr marL="0" indent="0">
              <a:lnSpc>
                <a:spcPct val="100000"/>
              </a:lnSpc>
              <a:buNone/>
              <a:defRPr sz="1600">
                <a:solidFill>
                  <a:srgbClr val="545454"/>
                </a:solidFill>
              </a:defRPr>
            </a:lvl2pPr>
            <a:lvl3pPr marL="361950" indent="-180975">
              <a:lnSpc>
                <a:spcPct val="100000"/>
              </a:lnSpc>
              <a:buNone/>
              <a:defRPr sz="1600">
                <a:solidFill>
                  <a:srgbClr val="545454"/>
                </a:solidFill>
              </a:defRPr>
            </a:lvl3pPr>
            <a:lvl4pPr marL="534988" indent="-173038">
              <a:lnSpc>
                <a:spcPct val="100000"/>
              </a:lnSpc>
              <a:buNone/>
              <a:tabLst/>
              <a:defRPr sz="1600">
                <a:solidFill>
                  <a:srgbClr val="545454"/>
                </a:solidFill>
              </a:defRPr>
            </a:lvl4pPr>
            <a:lvl5pPr marL="715963" indent="-180975">
              <a:lnSpc>
                <a:spcPct val="100000"/>
              </a:lnSpc>
              <a:buNone/>
              <a:defRPr sz="1600">
                <a:solidFill>
                  <a:srgbClr val="545454"/>
                </a:solidFill>
              </a:defRPr>
            </a:lvl5pPr>
            <a:lvl6pPr>
              <a:defRPr sz="1800"/>
            </a:lvl6pPr>
            <a:lvl7pPr>
              <a:defRPr sz="1800"/>
            </a:lvl7pPr>
            <a:lvl8pPr>
              <a:defRPr sz="1800"/>
            </a:lvl8pPr>
            <a:lvl9pPr>
              <a:defRPr sz="1800"/>
            </a:lvl9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indhold 3"/>
          <p:cNvSpPr>
            <a:spLocks noGrp="1"/>
          </p:cNvSpPr>
          <p:nvPr>
            <p:ph sz="half" idx="2"/>
          </p:nvPr>
        </p:nvSpPr>
        <p:spPr>
          <a:xfrm>
            <a:off x="4039444" y="1600200"/>
            <a:ext cx="3280496" cy="4829196"/>
          </a:xfrm>
          <a:prstGeom prst="rect">
            <a:avLst/>
          </a:prstGeom>
        </p:spPr>
        <p:txBody>
          <a:bodyPr/>
          <a:lstStyle>
            <a:lvl1pPr marL="0" indent="0">
              <a:lnSpc>
                <a:spcPct val="100000"/>
              </a:lnSpc>
              <a:buNone/>
              <a:defRPr sz="2000">
                <a:solidFill>
                  <a:srgbClr val="545454"/>
                </a:solidFill>
              </a:defRPr>
            </a:lvl1pPr>
            <a:lvl2pPr marL="0" indent="0">
              <a:lnSpc>
                <a:spcPct val="100000"/>
              </a:lnSpc>
              <a:buNone/>
              <a:defRPr sz="1600">
                <a:solidFill>
                  <a:srgbClr val="545454"/>
                </a:solidFill>
              </a:defRPr>
            </a:lvl2pPr>
            <a:lvl3pPr marL="361950" indent="-180975">
              <a:lnSpc>
                <a:spcPct val="100000"/>
              </a:lnSpc>
              <a:buNone/>
              <a:defRPr sz="1600">
                <a:solidFill>
                  <a:srgbClr val="545454"/>
                </a:solidFill>
              </a:defRPr>
            </a:lvl3pPr>
            <a:lvl4pPr marL="534988" indent="-173038">
              <a:lnSpc>
                <a:spcPct val="100000"/>
              </a:lnSpc>
              <a:buNone/>
              <a:defRPr sz="1600">
                <a:solidFill>
                  <a:srgbClr val="545454"/>
                </a:solidFill>
              </a:defRPr>
            </a:lvl4pPr>
            <a:lvl5pPr marL="715963" indent="-180975">
              <a:lnSpc>
                <a:spcPct val="100000"/>
              </a:lnSpc>
              <a:buNone/>
              <a:defRPr sz="1600">
                <a:solidFill>
                  <a:srgbClr val="545454"/>
                </a:solidFill>
              </a:defRPr>
            </a:lvl5pPr>
            <a:lvl6pPr>
              <a:defRPr sz="1800"/>
            </a:lvl6pPr>
            <a:lvl7pPr>
              <a:defRPr sz="1800"/>
            </a:lvl7pPr>
            <a:lvl8pPr>
              <a:defRPr sz="1800"/>
            </a:lvl8pPr>
            <a:lvl9pPr>
              <a:defRPr sz="1800"/>
            </a:lvl9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cxnSp>
        <p:nvCxnSpPr>
          <p:cNvPr id="5" name="Lige forbindelse 4"/>
          <p:cNvCxnSpPr/>
          <p:nvPr userDrawn="1"/>
        </p:nvCxnSpPr>
        <p:spPr>
          <a:xfrm>
            <a:off x="539552" y="188640"/>
            <a:ext cx="8136904" cy="0"/>
          </a:xfrm>
          <a:prstGeom prst="line">
            <a:avLst/>
          </a:prstGeom>
          <a:ln w="22225" cap="sq" cmpd="sng">
            <a:solidFill>
              <a:schemeClr val="accent1">
                <a:shade val="95000"/>
                <a:satMod val="105000"/>
              </a:schemeClr>
            </a:solidFill>
            <a:prstDash val="sysDot"/>
            <a:bevel/>
          </a:ln>
        </p:spPr>
        <p:style>
          <a:lnRef idx="1">
            <a:schemeClr val="accent1"/>
          </a:lnRef>
          <a:fillRef idx="0">
            <a:schemeClr val="accent1"/>
          </a:fillRef>
          <a:effectRef idx="0">
            <a:schemeClr val="accent1"/>
          </a:effectRef>
          <a:fontRef idx="minor">
            <a:schemeClr val="tx1"/>
          </a:fontRef>
        </p:style>
      </p:cxnSp>
      <p:sp>
        <p:nvSpPr>
          <p:cNvPr id="6" name="Tekstboks 5"/>
          <p:cNvSpPr txBox="1"/>
          <p:nvPr userDrawn="1"/>
        </p:nvSpPr>
        <p:spPr>
          <a:xfrm>
            <a:off x="7164288" y="199673"/>
            <a:ext cx="1584176" cy="215444"/>
          </a:xfrm>
          <a:prstGeom prst="rect">
            <a:avLst/>
          </a:prstGeom>
          <a:noFill/>
        </p:spPr>
        <p:txBody>
          <a:bodyPr wrap="square" rtlCol="0" anchor="ctr">
            <a:spAutoFit/>
          </a:bodyPr>
          <a:lstStyle/>
          <a:p>
            <a:pPr algn="r">
              <a:lnSpc>
                <a:spcPct val="100000"/>
              </a:lnSpc>
            </a:pPr>
            <a:r>
              <a:rPr lang="da-DK" sz="800" b="1" dirty="0" err="1"/>
              <a:t>aarhustech.dk</a:t>
            </a:r>
            <a:endParaRPr lang="da-DK" sz="800" b="1" dirty="0"/>
          </a:p>
        </p:txBody>
      </p:sp>
      <p:sp>
        <p:nvSpPr>
          <p:cNvPr id="7" name="Tekstboks 6"/>
          <p:cNvSpPr txBox="1"/>
          <p:nvPr userDrawn="1"/>
        </p:nvSpPr>
        <p:spPr>
          <a:xfrm>
            <a:off x="467544" y="188640"/>
            <a:ext cx="1152128" cy="288032"/>
          </a:xfrm>
          <a:prstGeom prst="rect">
            <a:avLst/>
          </a:prstGeom>
          <a:noFill/>
        </p:spPr>
        <p:txBody>
          <a:bodyPr wrap="square" rtlCol="0" anchor="b">
            <a:noAutofit/>
          </a:bodyPr>
          <a:lstStyle/>
          <a:p>
            <a:pPr marL="0" indent="0" algn="l">
              <a:lnSpc>
                <a:spcPct val="100000"/>
              </a:lnSpc>
            </a:pPr>
            <a:fld id="{90489D49-9A0B-49F8-80DD-0EEA7FA9C6A9}" type="datetime2">
              <a:rPr lang="da-DK" sz="800" b="0" smtClean="0"/>
              <a:pPr marL="0" indent="0" algn="l">
                <a:lnSpc>
                  <a:spcPct val="100000"/>
                </a:lnSpc>
              </a:pPr>
              <a:t>25. marts 2020</a:t>
            </a:fld>
            <a:endParaRPr lang="da-DK" sz="800" b="0" dirty="0"/>
          </a:p>
        </p:txBody>
      </p:sp>
      <p:sp>
        <p:nvSpPr>
          <p:cNvPr id="9" name="Tekstboks 8"/>
          <p:cNvSpPr txBox="1"/>
          <p:nvPr userDrawn="1"/>
        </p:nvSpPr>
        <p:spPr>
          <a:xfrm>
            <a:off x="1691680" y="188640"/>
            <a:ext cx="1152128" cy="288032"/>
          </a:xfrm>
          <a:prstGeom prst="rect">
            <a:avLst/>
          </a:prstGeom>
          <a:noFill/>
        </p:spPr>
        <p:txBody>
          <a:bodyPr wrap="square" rtlCol="0" anchor="b" anchorCtr="0">
            <a:noAutofit/>
          </a:bodyPr>
          <a:lstStyle/>
          <a:p>
            <a:pPr marL="0" indent="0" algn="l">
              <a:lnSpc>
                <a:spcPct val="100000"/>
              </a:lnSpc>
            </a:pPr>
            <a:r>
              <a:rPr lang="da-DK" sz="800" b="0" dirty="0"/>
              <a:t>Slide nr. </a:t>
            </a:r>
            <a:fld id="{8A4B6F2B-2738-48D0-A017-9023CBC98F16}" type="slidenum">
              <a:rPr lang="da-DK" sz="800" b="0" smtClean="0"/>
              <a:pPr marL="0" indent="0" algn="l">
                <a:lnSpc>
                  <a:spcPct val="100000"/>
                </a:lnSpc>
              </a:pPr>
              <a:t>‹nr.›</a:t>
            </a:fld>
            <a:endParaRPr lang="da-DK" sz="800" b="0"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Underside - billede TOP">
    <p:spTree>
      <p:nvGrpSpPr>
        <p:cNvPr id="1" name=""/>
        <p:cNvGrpSpPr/>
        <p:nvPr/>
      </p:nvGrpSpPr>
      <p:grpSpPr>
        <a:xfrm>
          <a:off x="0" y="0"/>
          <a:ext cx="0" cy="0"/>
          <a:chOff x="0" y="0"/>
          <a:chExt cx="0" cy="0"/>
        </a:xfrm>
      </p:grpSpPr>
      <p:sp>
        <p:nvSpPr>
          <p:cNvPr id="2" name="Titel 1"/>
          <p:cNvSpPr>
            <a:spLocks noGrp="1"/>
          </p:cNvSpPr>
          <p:nvPr>
            <p:ph type="title"/>
          </p:nvPr>
        </p:nvSpPr>
        <p:spPr>
          <a:xfrm>
            <a:off x="467544" y="692696"/>
            <a:ext cx="6840000" cy="757694"/>
          </a:xfrm>
          <a:prstGeom prst="rect">
            <a:avLst/>
          </a:prstGeom>
        </p:spPr>
        <p:txBody>
          <a:bodyPr/>
          <a:lstStyle>
            <a:lvl1pPr>
              <a:lnSpc>
                <a:spcPct val="100000"/>
              </a:lnSpc>
              <a:defRPr>
                <a:solidFill>
                  <a:srgbClr val="545454"/>
                </a:solidFill>
              </a:defRPr>
            </a:lvl1pPr>
          </a:lstStyle>
          <a:p>
            <a:r>
              <a:rPr lang="da-DK"/>
              <a:t>Klik for at redigere i master</a:t>
            </a:r>
            <a:endParaRPr lang="da-DK" dirty="0"/>
          </a:p>
        </p:txBody>
      </p:sp>
      <p:sp>
        <p:nvSpPr>
          <p:cNvPr id="3" name="Pladsholder til indhold 2"/>
          <p:cNvSpPr>
            <a:spLocks noGrp="1"/>
          </p:cNvSpPr>
          <p:nvPr>
            <p:ph sz="half" idx="1"/>
          </p:nvPr>
        </p:nvSpPr>
        <p:spPr>
          <a:xfrm>
            <a:off x="467544" y="1450390"/>
            <a:ext cx="6840000" cy="2071702"/>
          </a:xfrm>
          <a:prstGeom prst="rect">
            <a:avLst/>
          </a:prstGeom>
        </p:spPr>
        <p:txBody>
          <a:bodyPr/>
          <a:lstStyle>
            <a:lvl1pPr marL="180975" indent="-180975">
              <a:lnSpc>
                <a:spcPct val="100000"/>
              </a:lnSpc>
              <a:defRPr sz="2000">
                <a:solidFill>
                  <a:srgbClr val="545454"/>
                </a:solidFill>
              </a:defRPr>
            </a:lvl1pPr>
            <a:lvl2pPr marL="361950" indent="-180975">
              <a:lnSpc>
                <a:spcPct val="100000"/>
              </a:lnSpc>
              <a:defRPr sz="1600">
                <a:solidFill>
                  <a:srgbClr val="545454"/>
                </a:solidFill>
              </a:defRPr>
            </a:lvl2pPr>
            <a:lvl3pPr marL="534988" indent="-173038">
              <a:lnSpc>
                <a:spcPct val="100000"/>
              </a:lnSpc>
              <a:defRPr sz="1600">
                <a:solidFill>
                  <a:srgbClr val="545454"/>
                </a:solidFill>
              </a:defRPr>
            </a:lvl3pPr>
            <a:lvl4pPr marL="715963" indent="-180975">
              <a:lnSpc>
                <a:spcPct val="100000"/>
              </a:lnSpc>
              <a:defRPr sz="1600">
                <a:solidFill>
                  <a:srgbClr val="545454"/>
                </a:solidFill>
              </a:defRPr>
            </a:lvl4pPr>
            <a:lvl5pPr marL="896938" indent="-180975">
              <a:lnSpc>
                <a:spcPct val="100000"/>
              </a:lnSpc>
              <a:defRPr sz="1600">
                <a:solidFill>
                  <a:srgbClr val="545454"/>
                </a:solidFill>
              </a:defRPr>
            </a:lvl5pPr>
            <a:lvl6pPr>
              <a:defRPr sz="1800"/>
            </a:lvl6pPr>
            <a:lvl7pPr>
              <a:defRPr sz="1800"/>
            </a:lvl7pPr>
            <a:lvl8pPr>
              <a:defRPr sz="1800"/>
            </a:lvl8pPr>
            <a:lvl9pPr>
              <a:defRPr sz="1800"/>
            </a:lvl9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indhold 3"/>
          <p:cNvSpPr>
            <a:spLocks noGrp="1"/>
          </p:cNvSpPr>
          <p:nvPr>
            <p:ph sz="half" idx="2" hasCustomPrompt="1"/>
          </p:nvPr>
        </p:nvSpPr>
        <p:spPr>
          <a:xfrm>
            <a:off x="-1" y="3618000"/>
            <a:ext cx="9144001" cy="3240000"/>
          </a:xfrm>
          <a:prstGeom prst="rect">
            <a:avLst/>
          </a:prstGeom>
        </p:spPr>
        <p:txBody>
          <a:bodyPr/>
          <a:lstStyle>
            <a:lvl1pPr marL="180975" indent="-180975">
              <a:lnSpc>
                <a:spcPct val="100000"/>
              </a:lnSpc>
              <a:buNone/>
              <a:defRPr sz="2000"/>
            </a:lvl1pPr>
            <a:lvl2pPr marL="361950" indent="-180975">
              <a:defRPr sz="1600"/>
            </a:lvl2pPr>
            <a:lvl3pPr marL="534988" indent="-173038">
              <a:defRPr sz="1600"/>
            </a:lvl3pPr>
            <a:lvl4pPr marL="715963" indent="-180975">
              <a:defRPr sz="1600"/>
            </a:lvl4pPr>
            <a:lvl5pPr marL="896938" indent="-180975">
              <a:defRPr sz="1600"/>
            </a:lvl5pPr>
            <a:lvl6pPr>
              <a:defRPr sz="1800"/>
            </a:lvl6pPr>
            <a:lvl7pPr>
              <a:defRPr sz="1800"/>
            </a:lvl7pPr>
            <a:lvl8pPr>
              <a:defRPr sz="1800"/>
            </a:lvl8pPr>
            <a:lvl9pPr>
              <a:defRPr sz="1800"/>
            </a:lvl9pPr>
          </a:lstStyle>
          <a:p>
            <a:pPr lvl="0"/>
            <a:r>
              <a:rPr lang="da-DK" dirty="0"/>
              <a:t>Indsæt billede</a:t>
            </a:r>
          </a:p>
        </p:txBody>
      </p:sp>
      <p:cxnSp>
        <p:nvCxnSpPr>
          <p:cNvPr id="5" name="Lige forbindelse 4"/>
          <p:cNvCxnSpPr/>
          <p:nvPr userDrawn="1"/>
        </p:nvCxnSpPr>
        <p:spPr>
          <a:xfrm>
            <a:off x="539552" y="188640"/>
            <a:ext cx="8136904" cy="0"/>
          </a:xfrm>
          <a:prstGeom prst="line">
            <a:avLst/>
          </a:prstGeom>
          <a:ln w="22225" cap="sq" cmpd="sng">
            <a:solidFill>
              <a:schemeClr val="accent1">
                <a:shade val="95000"/>
                <a:satMod val="105000"/>
              </a:schemeClr>
            </a:solidFill>
            <a:prstDash val="sysDot"/>
            <a:bevel/>
          </a:ln>
        </p:spPr>
        <p:style>
          <a:lnRef idx="1">
            <a:schemeClr val="accent1"/>
          </a:lnRef>
          <a:fillRef idx="0">
            <a:schemeClr val="accent1"/>
          </a:fillRef>
          <a:effectRef idx="0">
            <a:schemeClr val="accent1"/>
          </a:effectRef>
          <a:fontRef idx="minor">
            <a:schemeClr val="tx1"/>
          </a:fontRef>
        </p:style>
      </p:cxnSp>
      <p:sp>
        <p:nvSpPr>
          <p:cNvPr id="6" name="Tekstboks 5"/>
          <p:cNvSpPr txBox="1"/>
          <p:nvPr userDrawn="1"/>
        </p:nvSpPr>
        <p:spPr>
          <a:xfrm>
            <a:off x="7164288" y="199673"/>
            <a:ext cx="1584176" cy="215444"/>
          </a:xfrm>
          <a:prstGeom prst="rect">
            <a:avLst/>
          </a:prstGeom>
          <a:noFill/>
        </p:spPr>
        <p:txBody>
          <a:bodyPr wrap="square" rtlCol="0" anchor="ctr">
            <a:spAutoFit/>
          </a:bodyPr>
          <a:lstStyle/>
          <a:p>
            <a:pPr algn="r">
              <a:lnSpc>
                <a:spcPct val="100000"/>
              </a:lnSpc>
            </a:pPr>
            <a:r>
              <a:rPr lang="da-DK" sz="800" b="1" dirty="0" err="1"/>
              <a:t>aarhustech.dk</a:t>
            </a:r>
            <a:endParaRPr lang="da-DK" sz="800" b="1" dirty="0"/>
          </a:p>
        </p:txBody>
      </p:sp>
      <p:sp>
        <p:nvSpPr>
          <p:cNvPr id="7" name="Tekstboks 6"/>
          <p:cNvSpPr txBox="1"/>
          <p:nvPr userDrawn="1"/>
        </p:nvSpPr>
        <p:spPr>
          <a:xfrm>
            <a:off x="467544" y="188640"/>
            <a:ext cx="1152128" cy="288032"/>
          </a:xfrm>
          <a:prstGeom prst="rect">
            <a:avLst/>
          </a:prstGeom>
          <a:noFill/>
        </p:spPr>
        <p:txBody>
          <a:bodyPr wrap="square" rtlCol="0" anchor="b">
            <a:noAutofit/>
          </a:bodyPr>
          <a:lstStyle/>
          <a:p>
            <a:pPr marL="0" indent="0" algn="l">
              <a:lnSpc>
                <a:spcPct val="100000"/>
              </a:lnSpc>
            </a:pPr>
            <a:fld id="{90489D49-9A0B-49F8-80DD-0EEA7FA9C6A9}" type="datetime2">
              <a:rPr lang="da-DK" sz="800" b="0" smtClean="0"/>
              <a:pPr marL="0" indent="0" algn="l">
                <a:lnSpc>
                  <a:spcPct val="100000"/>
                </a:lnSpc>
              </a:pPr>
              <a:t>25. marts 2020</a:t>
            </a:fld>
            <a:endParaRPr lang="da-DK" sz="800" b="0" dirty="0"/>
          </a:p>
        </p:txBody>
      </p:sp>
      <p:sp>
        <p:nvSpPr>
          <p:cNvPr id="9" name="Tekstboks 8"/>
          <p:cNvSpPr txBox="1"/>
          <p:nvPr userDrawn="1"/>
        </p:nvSpPr>
        <p:spPr>
          <a:xfrm>
            <a:off x="1691680" y="188640"/>
            <a:ext cx="1152128" cy="288032"/>
          </a:xfrm>
          <a:prstGeom prst="rect">
            <a:avLst/>
          </a:prstGeom>
          <a:noFill/>
        </p:spPr>
        <p:txBody>
          <a:bodyPr wrap="square" rtlCol="0" anchor="b" anchorCtr="0">
            <a:noAutofit/>
          </a:bodyPr>
          <a:lstStyle/>
          <a:p>
            <a:pPr marL="0" indent="0" algn="l">
              <a:lnSpc>
                <a:spcPct val="100000"/>
              </a:lnSpc>
            </a:pPr>
            <a:r>
              <a:rPr lang="da-DK" sz="800" b="0" dirty="0"/>
              <a:t>Slide nr. </a:t>
            </a:r>
            <a:fld id="{8A4B6F2B-2738-48D0-A017-9023CBC98F16}" type="slidenum">
              <a:rPr lang="da-DK" sz="800" b="0" smtClean="0"/>
              <a:pPr marL="0" indent="0" algn="l">
                <a:lnSpc>
                  <a:spcPct val="100000"/>
                </a:lnSpc>
              </a:pPr>
              <a:t>‹nr.›</a:t>
            </a:fld>
            <a:endParaRPr lang="da-DK" sz="800" b="0"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dholdsside rød titel">
    <p:spTree>
      <p:nvGrpSpPr>
        <p:cNvPr id="1" name=""/>
        <p:cNvGrpSpPr/>
        <p:nvPr/>
      </p:nvGrpSpPr>
      <p:grpSpPr>
        <a:xfrm>
          <a:off x="0" y="0"/>
          <a:ext cx="0" cy="0"/>
          <a:chOff x="0" y="0"/>
          <a:chExt cx="0" cy="0"/>
        </a:xfrm>
      </p:grpSpPr>
      <p:sp>
        <p:nvSpPr>
          <p:cNvPr id="7" name="Pladsholder til titel 1"/>
          <p:cNvSpPr>
            <a:spLocks noGrp="1"/>
          </p:cNvSpPr>
          <p:nvPr>
            <p:ph type="title"/>
          </p:nvPr>
        </p:nvSpPr>
        <p:spPr>
          <a:xfrm>
            <a:off x="539553" y="836712"/>
            <a:ext cx="3960440" cy="1196832"/>
          </a:xfrm>
          <a:prstGeom prst="rect">
            <a:avLst/>
          </a:prstGeom>
        </p:spPr>
        <p:txBody>
          <a:bodyPr vert="horz" lIns="0" tIns="0" rIns="0" bIns="0" rtlCol="0" anchor="t" anchorCtr="0">
            <a:normAutofit/>
          </a:bodyPr>
          <a:lstStyle>
            <a:lvl1pPr>
              <a:defRPr cap="all" baseline="0">
                <a:solidFill>
                  <a:srgbClr val="DE3831"/>
                </a:solidFill>
              </a:defRPr>
            </a:lvl1pPr>
          </a:lstStyle>
          <a:p>
            <a:r>
              <a:rPr lang="da-DK"/>
              <a:t>Klik for at redigere i master</a:t>
            </a:r>
            <a:endParaRPr lang="da-DK" dirty="0"/>
          </a:p>
        </p:txBody>
      </p:sp>
      <p:sp>
        <p:nvSpPr>
          <p:cNvPr id="8" name="Pladsholder til tekst 2"/>
          <p:cNvSpPr>
            <a:spLocks noGrp="1"/>
          </p:cNvSpPr>
          <p:nvPr>
            <p:ph idx="1"/>
          </p:nvPr>
        </p:nvSpPr>
        <p:spPr>
          <a:xfrm>
            <a:off x="539552" y="2204864"/>
            <a:ext cx="6264696" cy="3761099"/>
          </a:xfrm>
          <a:prstGeom prst="rect">
            <a:avLst/>
          </a:prstGeom>
        </p:spPr>
        <p:txBody>
          <a:bodyPr vert="horz" lIns="0" tIns="0" rIns="0" bIns="0" rtlCol="0">
            <a:normAutofit/>
          </a:bodyPr>
          <a:lstStyle>
            <a:lvl1pPr>
              <a:lnSpc>
                <a:spcPct val="100000"/>
              </a:lnSpc>
              <a:spcAft>
                <a:spcPts val="600"/>
              </a:spcAft>
              <a:defRPr>
                <a:solidFill>
                  <a:srgbClr val="545454"/>
                </a:solidFill>
              </a:defRPr>
            </a:lvl1pPr>
            <a:lvl2pPr>
              <a:lnSpc>
                <a:spcPct val="100000"/>
              </a:lnSpc>
              <a:spcAft>
                <a:spcPts val="600"/>
              </a:spcAft>
              <a:defRPr>
                <a:solidFill>
                  <a:srgbClr val="545454"/>
                </a:solidFill>
              </a:defRPr>
            </a:lvl2pPr>
            <a:lvl3pPr>
              <a:lnSpc>
                <a:spcPct val="100000"/>
              </a:lnSpc>
              <a:spcAft>
                <a:spcPts val="600"/>
              </a:spcAft>
              <a:defRPr>
                <a:solidFill>
                  <a:srgbClr val="545454"/>
                </a:solidFill>
              </a:defRPr>
            </a:lvl3pPr>
            <a:lvl4pPr>
              <a:lnSpc>
                <a:spcPct val="100000"/>
              </a:lnSpc>
              <a:spcAft>
                <a:spcPts val="600"/>
              </a:spcAft>
              <a:defRPr>
                <a:solidFill>
                  <a:srgbClr val="545454"/>
                </a:solidFill>
              </a:defRPr>
            </a:lvl4pPr>
            <a:lvl5pPr>
              <a:lnSpc>
                <a:spcPct val="100000"/>
              </a:lnSpc>
              <a:spcAft>
                <a:spcPts val="600"/>
              </a:spcAft>
              <a:defRPr>
                <a:solidFill>
                  <a:srgbClr val="545454"/>
                </a:solidFill>
              </a:defRPr>
            </a:lvl5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cxnSp>
        <p:nvCxnSpPr>
          <p:cNvPr id="18" name="Lige forbindelse 17"/>
          <p:cNvCxnSpPr/>
          <p:nvPr userDrawn="1"/>
        </p:nvCxnSpPr>
        <p:spPr>
          <a:xfrm>
            <a:off x="539552" y="188640"/>
            <a:ext cx="8136904" cy="0"/>
          </a:xfrm>
          <a:prstGeom prst="line">
            <a:avLst/>
          </a:prstGeom>
          <a:ln w="22225" cap="sq" cmpd="sng">
            <a:solidFill>
              <a:schemeClr val="accent1">
                <a:shade val="95000"/>
                <a:satMod val="105000"/>
              </a:schemeClr>
            </a:solidFill>
            <a:prstDash val="sysDot"/>
            <a:bevel/>
          </a:ln>
        </p:spPr>
        <p:style>
          <a:lnRef idx="1">
            <a:schemeClr val="accent1"/>
          </a:lnRef>
          <a:fillRef idx="0">
            <a:schemeClr val="accent1"/>
          </a:fillRef>
          <a:effectRef idx="0">
            <a:schemeClr val="accent1"/>
          </a:effectRef>
          <a:fontRef idx="minor">
            <a:schemeClr val="tx1"/>
          </a:fontRef>
        </p:style>
      </p:cxnSp>
      <p:sp>
        <p:nvSpPr>
          <p:cNvPr id="21" name="Tekstboks 20"/>
          <p:cNvSpPr txBox="1"/>
          <p:nvPr userDrawn="1"/>
        </p:nvSpPr>
        <p:spPr>
          <a:xfrm>
            <a:off x="7164288" y="138118"/>
            <a:ext cx="1584176" cy="338554"/>
          </a:xfrm>
          <a:prstGeom prst="rect">
            <a:avLst/>
          </a:prstGeom>
          <a:noFill/>
        </p:spPr>
        <p:txBody>
          <a:bodyPr wrap="square" rtlCol="0" anchor="ctr">
            <a:spAutoFit/>
          </a:bodyPr>
          <a:lstStyle/>
          <a:p>
            <a:pPr algn="r">
              <a:lnSpc>
                <a:spcPct val="200000"/>
              </a:lnSpc>
            </a:pPr>
            <a:r>
              <a:rPr lang="da-DK" sz="800" b="1" dirty="0" err="1"/>
              <a:t>aarhustech.dk</a:t>
            </a:r>
            <a:endParaRPr lang="da-DK" sz="800" b="1" dirty="0"/>
          </a:p>
        </p:txBody>
      </p:sp>
      <p:sp>
        <p:nvSpPr>
          <p:cNvPr id="22" name="Tekstboks 21"/>
          <p:cNvSpPr txBox="1"/>
          <p:nvPr userDrawn="1"/>
        </p:nvSpPr>
        <p:spPr>
          <a:xfrm>
            <a:off x="611560" y="188640"/>
            <a:ext cx="1152128" cy="288032"/>
          </a:xfrm>
          <a:prstGeom prst="rect">
            <a:avLst/>
          </a:prstGeom>
          <a:noFill/>
        </p:spPr>
        <p:txBody>
          <a:bodyPr wrap="square" rtlCol="0" anchor="b">
            <a:noAutofit/>
          </a:bodyPr>
          <a:lstStyle/>
          <a:p>
            <a:pPr marL="0" indent="0" algn="l">
              <a:lnSpc>
                <a:spcPct val="200000"/>
              </a:lnSpc>
            </a:pPr>
            <a:fld id="{90489D49-9A0B-49F8-80DD-0EEA7FA9C6A9}" type="datetime2">
              <a:rPr lang="da-DK" sz="800" b="0" smtClean="0"/>
              <a:pPr marL="0" indent="0" algn="l">
                <a:lnSpc>
                  <a:spcPct val="200000"/>
                </a:lnSpc>
              </a:pPr>
              <a:t>25. marts 2020</a:t>
            </a:fld>
            <a:endParaRPr lang="da-DK" sz="800" b="0" dirty="0"/>
          </a:p>
        </p:txBody>
      </p:sp>
      <p:sp>
        <p:nvSpPr>
          <p:cNvPr id="23" name="Rektangel 22"/>
          <p:cNvSpPr/>
          <p:nvPr userDrawn="1"/>
        </p:nvSpPr>
        <p:spPr>
          <a:xfrm>
            <a:off x="539552" y="260648"/>
            <a:ext cx="108000" cy="108000"/>
          </a:xfrm>
          <a:prstGeom prst="rect">
            <a:avLst/>
          </a:prstGeom>
          <a:solidFill>
            <a:schemeClr val="accent5"/>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108000" rtlCol="0" anchor="ctr"/>
          <a:lstStyle/>
          <a:p>
            <a:pPr algn="ctr"/>
            <a:endParaRPr lang="da-DK"/>
          </a:p>
        </p:txBody>
      </p:sp>
      <p:sp>
        <p:nvSpPr>
          <p:cNvPr id="24" name="Tekstboks 23"/>
          <p:cNvSpPr txBox="1"/>
          <p:nvPr userDrawn="1"/>
        </p:nvSpPr>
        <p:spPr>
          <a:xfrm>
            <a:off x="1835696" y="188640"/>
            <a:ext cx="1152128" cy="288032"/>
          </a:xfrm>
          <a:prstGeom prst="rect">
            <a:avLst/>
          </a:prstGeom>
          <a:noFill/>
        </p:spPr>
        <p:txBody>
          <a:bodyPr wrap="square" rtlCol="0" anchor="b" anchorCtr="0">
            <a:noAutofit/>
          </a:bodyPr>
          <a:lstStyle/>
          <a:p>
            <a:pPr marL="0" indent="0" algn="l">
              <a:lnSpc>
                <a:spcPct val="200000"/>
              </a:lnSpc>
            </a:pPr>
            <a:r>
              <a:rPr lang="da-DK" sz="800" b="0" dirty="0"/>
              <a:t>Slide nr. </a:t>
            </a:r>
            <a:fld id="{8A4B6F2B-2738-48D0-A017-9023CBC98F16}" type="slidenum">
              <a:rPr lang="da-DK" sz="800" b="0" smtClean="0"/>
              <a:pPr marL="0" indent="0" algn="l">
                <a:lnSpc>
                  <a:spcPct val="200000"/>
                </a:lnSpc>
              </a:pPr>
              <a:t>‹nr.›</a:t>
            </a:fld>
            <a:endParaRPr lang="da-DK" sz="800" b="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side LYSEBLÅ">
    <p:spTree>
      <p:nvGrpSpPr>
        <p:cNvPr id="1" name=""/>
        <p:cNvGrpSpPr/>
        <p:nvPr/>
      </p:nvGrpSpPr>
      <p:grpSpPr>
        <a:xfrm>
          <a:off x="0" y="0"/>
          <a:ext cx="0" cy="0"/>
          <a:chOff x="0" y="0"/>
          <a:chExt cx="0" cy="0"/>
        </a:xfrm>
      </p:grpSpPr>
      <p:sp>
        <p:nvSpPr>
          <p:cNvPr id="34" name="Undertitel 2"/>
          <p:cNvSpPr>
            <a:spLocks noGrp="1"/>
          </p:cNvSpPr>
          <p:nvPr>
            <p:ph type="subTitle" idx="1"/>
          </p:nvPr>
        </p:nvSpPr>
        <p:spPr>
          <a:xfrm>
            <a:off x="323528" y="6137824"/>
            <a:ext cx="8712968" cy="720000"/>
          </a:xfrm>
          <a:prstGeom prst="rect">
            <a:avLst/>
          </a:prstGeom>
        </p:spPr>
        <p:txBody>
          <a:bodyPr lIns="180000" tIns="0" rIns="180000" bIns="0">
            <a:noAutofit/>
          </a:bodyPr>
          <a:lstStyle>
            <a:lvl1pPr marL="0" indent="0" algn="l">
              <a:buNone/>
              <a:defRPr sz="2800" b="0">
                <a:solidFill>
                  <a:schemeClr val="bg1">
                    <a:lumMod val="6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endParaRPr lang="da-DK" dirty="0"/>
          </a:p>
        </p:txBody>
      </p:sp>
      <p:sp>
        <p:nvSpPr>
          <p:cNvPr id="37" name="Titel 29"/>
          <p:cNvSpPr>
            <a:spLocks noGrp="1"/>
          </p:cNvSpPr>
          <p:nvPr>
            <p:ph type="title"/>
          </p:nvPr>
        </p:nvSpPr>
        <p:spPr>
          <a:xfrm>
            <a:off x="323528" y="4829060"/>
            <a:ext cx="8712968" cy="1320174"/>
          </a:xfrm>
          <a:prstGeom prst="rect">
            <a:avLst/>
          </a:prstGeom>
        </p:spPr>
        <p:txBody>
          <a:bodyPr lIns="180000" tIns="180000" rIns="180000" bIns="0" anchor="t" anchorCtr="0">
            <a:noAutofit/>
          </a:bodyPr>
          <a:lstStyle>
            <a:lvl1pPr algn="l">
              <a:defRPr sz="3600" b="0" cap="all" baseline="0">
                <a:solidFill>
                  <a:schemeClr val="bg1">
                    <a:lumMod val="65000"/>
                  </a:schemeClr>
                </a:solidFill>
              </a:defRPr>
            </a:lvl1pPr>
          </a:lstStyle>
          <a:p>
            <a:r>
              <a:rPr lang="da-DK"/>
              <a:t>Klik for at redigere i master</a:t>
            </a:r>
            <a:endParaRPr lang="da-DK" dirty="0"/>
          </a:p>
        </p:txBody>
      </p:sp>
      <p:pic>
        <p:nvPicPr>
          <p:cNvPr id="5" name="Billede 4"/>
          <p:cNvPicPr>
            <a:picLocks noChangeAspect="1"/>
          </p:cNvPicPr>
          <p:nvPr userDrawn="1"/>
        </p:nvPicPr>
        <p:blipFill rotWithShape="1">
          <a:blip r:embed="rId2">
            <a:extLst>
              <a:ext uri="{28A0092B-C50C-407E-A947-70E740481C1C}">
                <a14:useLocalDpi xmlns:a14="http://schemas.microsoft.com/office/drawing/2010/main" val="0"/>
              </a:ext>
            </a:extLst>
          </a:blip>
          <a:srcRect t="11384" r="12244"/>
          <a:stretch/>
        </p:blipFill>
        <p:spPr>
          <a:xfrm>
            <a:off x="2699792" y="-27384"/>
            <a:ext cx="6480720" cy="583264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rugerdefineret layout">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Undertitel 2"/>
          <p:cNvSpPr>
            <a:spLocks noGrp="1"/>
          </p:cNvSpPr>
          <p:nvPr>
            <p:ph type="subTitle" idx="1"/>
          </p:nvPr>
        </p:nvSpPr>
        <p:spPr>
          <a:xfrm>
            <a:off x="323528" y="6137824"/>
            <a:ext cx="8712968" cy="720000"/>
          </a:xfrm>
          <a:prstGeom prst="rect">
            <a:avLst/>
          </a:prstGeom>
        </p:spPr>
        <p:txBody>
          <a:bodyPr lIns="180000" tIns="0" rIns="180000" bIns="0">
            <a:noAutofit/>
          </a:bodyPr>
          <a:lstStyle>
            <a:lvl1pPr marL="0" indent="0" algn="l">
              <a:buNone/>
              <a:defRPr sz="2800" b="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endParaRPr lang="da-DK" dirty="0"/>
          </a:p>
        </p:txBody>
      </p:sp>
      <p:sp>
        <p:nvSpPr>
          <p:cNvPr id="11" name="Titel 29"/>
          <p:cNvSpPr>
            <a:spLocks noGrp="1"/>
          </p:cNvSpPr>
          <p:nvPr>
            <p:ph type="title"/>
          </p:nvPr>
        </p:nvSpPr>
        <p:spPr>
          <a:xfrm>
            <a:off x="323528" y="4829060"/>
            <a:ext cx="8712968" cy="1320174"/>
          </a:xfrm>
          <a:prstGeom prst="rect">
            <a:avLst/>
          </a:prstGeom>
        </p:spPr>
        <p:txBody>
          <a:bodyPr lIns="180000" tIns="180000" rIns="180000" bIns="0" anchor="t" anchorCtr="0">
            <a:noAutofit/>
          </a:bodyPr>
          <a:lstStyle>
            <a:lvl1pPr algn="l">
              <a:defRPr sz="3600" b="0" cap="all" baseline="0">
                <a:solidFill>
                  <a:schemeClr val="bg1"/>
                </a:solidFill>
              </a:defRPr>
            </a:lvl1pPr>
          </a:lstStyle>
          <a:p>
            <a:r>
              <a:rPr lang="da-DK"/>
              <a:t>Klik for at redigere i master</a:t>
            </a:r>
            <a:endParaRPr lang="da-DK" dirty="0"/>
          </a:p>
        </p:txBody>
      </p:sp>
      <p:pic>
        <p:nvPicPr>
          <p:cNvPr id="5" name="Billede 4"/>
          <p:cNvPicPr>
            <a:picLocks noChangeAspect="1"/>
          </p:cNvPicPr>
          <p:nvPr userDrawn="1"/>
        </p:nvPicPr>
        <p:blipFill rotWithShape="1">
          <a:blip r:embed="rId2">
            <a:extLst>
              <a:ext uri="{28A0092B-C50C-407E-A947-70E740481C1C}">
                <a14:useLocalDpi xmlns:a14="http://schemas.microsoft.com/office/drawing/2010/main" val="0"/>
              </a:ext>
            </a:extLst>
          </a:blip>
          <a:srcRect t="11384" r="12244"/>
          <a:stretch/>
        </p:blipFill>
        <p:spPr>
          <a:xfrm>
            <a:off x="2699792" y="-27384"/>
            <a:ext cx="6480720" cy="5832648"/>
          </a:xfrm>
          <a:prstGeom prst="rect">
            <a:avLst/>
          </a:prstGeom>
        </p:spPr>
      </p:pic>
    </p:spTree>
    <p:extLst>
      <p:ext uri="{BB962C8B-B14F-4D97-AF65-F5344CB8AC3E}">
        <p14:creationId xmlns:p14="http://schemas.microsoft.com/office/powerpoint/2010/main" val="1611571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rugerdefineret layout">
    <p:bg>
      <p:bgPr>
        <a:gradFill>
          <a:gsLst>
            <a:gs pos="0">
              <a:schemeClr val="tx1">
                <a:lumMod val="40000"/>
                <a:lumOff val="60000"/>
              </a:schemeClr>
            </a:gs>
            <a:gs pos="72000">
              <a:schemeClr val="tx1">
                <a:lumMod val="75000"/>
              </a:schemeClr>
            </a:gs>
            <a:gs pos="71000">
              <a:schemeClr val="tx1">
                <a:lumMod val="75000"/>
              </a:schemeClr>
            </a:gs>
          </a:gsLst>
          <a:lin ang="5400000" scaled="1"/>
        </a:gradFill>
        <a:effectLst/>
      </p:bgPr>
    </p:bg>
    <p:spTree>
      <p:nvGrpSpPr>
        <p:cNvPr id="1" name=""/>
        <p:cNvGrpSpPr/>
        <p:nvPr/>
      </p:nvGrpSpPr>
      <p:grpSpPr>
        <a:xfrm>
          <a:off x="0" y="0"/>
          <a:ext cx="0" cy="0"/>
          <a:chOff x="0" y="0"/>
          <a:chExt cx="0" cy="0"/>
        </a:xfrm>
      </p:grpSpPr>
      <p:sp>
        <p:nvSpPr>
          <p:cNvPr id="5" name="Undertitel 2"/>
          <p:cNvSpPr>
            <a:spLocks noGrp="1"/>
          </p:cNvSpPr>
          <p:nvPr>
            <p:ph type="subTitle" idx="1"/>
          </p:nvPr>
        </p:nvSpPr>
        <p:spPr>
          <a:xfrm>
            <a:off x="323528" y="6137824"/>
            <a:ext cx="8712968" cy="720000"/>
          </a:xfrm>
          <a:prstGeom prst="rect">
            <a:avLst/>
          </a:prstGeom>
        </p:spPr>
        <p:txBody>
          <a:bodyPr lIns="180000" tIns="0" rIns="180000" bIns="0">
            <a:noAutofit/>
          </a:bodyPr>
          <a:lstStyle>
            <a:lvl1pPr marL="0" indent="0" algn="l">
              <a:buNone/>
              <a:defRPr sz="2800" b="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endParaRPr lang="da-DK" dirty="0"/>
          </a:p>
        </p:txBody>
      </p:sp>
      <p:sp>
        <p:nvSpPr>
          <p:cNvPr id="6" name="Titel 29"/>
          <p:cNvSpPr>
            <a:spLocks noGrp="1"/>
          </p:cNvSpPr>
          <p:nvPr>
            <p:ph type="title"/>
          </p:nvPr>
        </p:nvSpPr>
        <p:spPr>
          <a:xfrm>
            <a:off x="323528" y="4829060"/>
            <a:ext cx="8712968" cy="1320174"/>
          </a:xfrm>
          <a:prstGeom prst="rect">
            <a:avLst/>
          </a:prstGeom>
        </p:spPr>
        <p:txBody>
          <a:bodyPr lIns="180000" tIns="180000" rIns="180000" bIns="0" anchor="t" anchorCtr="0">
            <a:noAutofit/>
          </a:bodyPr>
          <a:lstStyle>
            <a:lvl1pPr algn="l">
              <a:defRPr sz="3600" b="0" cap="all" baseline="0">
                <a:solidFill>
                  <a:schemeClr val="bg1"/>
                </a:solidFill>
              </a:defRPr>
            </a:lvl1pPr>
          </a:lstStyle>
          <a:p>
            <a:r>
              <a:rPr lang="da-DK"/>
              <a:t>Klik for at redigere i master</a:t>
            </a:r>
            <a:endParaRPr lang="da-DK" dirty="0"/>
          </a:p>
        </p:txBody>
      </p:sp>
      <p:pic>
        <p:nvPicPr>
          <p:cNvPr id="7" name="Billede 6"/>
          <p:cNvPicPr>
            <a:picLocks noChangeAspect="1"/>
          </p:cNvPicPr>
          <p:nvPr userDrawn="1"/>
        </p:nvPicPr>
        <p:blipFill rotWithShape="1">
          <a:blip r:embed="rId2">
            <a:extLst>
              <a:ext uri="{28A0092B-C50C-407E-A947-70E740481C1C}">
                <a14:useLocalDpi xmlns:a14="http://schemas.microsoft.com/office/drawing/2010/main" val="0"/>
              </a:ext>
            </a:extLst>
          </a:blip>
          <a:srcRect t="11384" r="12244"/>
          <a:stretch/>
        </p:blipFill>
        <p:spPr>
          <a:xfrm>
            <a:off x="2699792" y="-27384"/>
            <a:ext cx="6480720" cy="5832648"/>
          </a:xfrm>
          <a:prstGeom prst="rect">
            <a:avLst/>
          </a:prstGeom>
        </p:spPr>
      </p:pic>
    </p:spTree>
    <p:extLst>
      <p:ext uri="{BB962C8B-B14F-4D97-AF65-F5344CB8AC3E}">
        <p14:creationId xmlns:p14="http://schemas.microsoft.com/office/powerpoint/2010/main" val="2125128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rugerdefineret layout">
    <p:bg>
      <p:bgPr>
        <a:gradFill>
          <a:gsLst>
            <a:gs pos="0">
              <a:schemeClr val="tx1">
                <a:lumMod val="40000"/>
                <a:lumOff val="60000"/>
              </a:schemeClr>
            </a:gs>
            <a:gs pos="72000">
              <a:schemeClr val="tx1">
                <a:lumMod val="75000"/>
              </a:schemeClr>
            </a:gs>
            <a:gs pos="71000">
              <a:schemeClr val="tx1">
                <a:lumMod val="75000"/>
              </a:schemeClr>
            </a:gs>
          </a:gsLst>
          <a:lin ang="5400000" scaled="1"/>
        </a:gradFill>
        <a:effectLst/>
      </p:bgPr>
    </p:bg>
    <p:spTree>
      <p:nvGrpSpPr>
        <p:cNvPr id="1" name=""/>
        <p:cNvGrpSpPr/>
        <p:nvPr/>
      </p:nvGrpSpPr>
      <p:grpSpPr>
        <a:xfrm>
          <a:off x="0" y="0"/>
          <a:ext cx="0" cy="0"/>
          <a:chOff x="0" y="0"/>
          <a:chExt cx="0" cy="0"/>
        </a:xfrm>
      </p:grpSpPr>
      <p:sp>
        <p:nvSpPr>
          <p:cNvPr id="5" name="Undertitel 2"/>
          <p:cNvSpPr>
            <a:spLocks noGrp="1"/>
          </p:cNvSpPr>
          <p:nvPr>
            <p:ph type="subTitle" idx="1"/>
          </p:nvPr>
        </p:nvSpPr>
        <p:spPr>
          <a:xfrm>
            <a:off x="323528" y="6137824"/>
            <a:ext cx="8712968" cy="720000"/>
          </a:xfrm>
          <a:prstGeom prst="rect">
            <a:avLst/>
          </a:prstGeom>
        </p:spPr>
        <p:txBody>
          <a:bodyPr lIns="180000" tIns="0" rIns="180000" bIns="0">
            <a:noAutofit/>
          </a:bodyPr>
          <a:lstStyle>
            <a:lvl1pPr marL="0" indent="0" algn="l">
              <a:buNone/>
              <a:defRPr sz="2800" b="0">
                <a:solidFill>
                  <a:srgbClr val="BED60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endParaRPr lang="da-DK" dirty="0"/>
          </a:p>
        </p:txBody>
      </p:sp>
      <p:sp>
        <p:nvSpPr>
          <p:cNvPr id="6" name="Titel 29"/>
          <p:cNvSpPr>
            <a:spLocks noGrp="1"/>
          </p:cNvSpPr>
          <p:nvPr>
            <p:ph type="title"/>
          </p:nvPr>
        </p:nvSpPr>
        <p:spPr>
          <a:xfrm>
            <a:off x="323528" y="4829060"/>
            <a:ext cx="8712968" cy="1320174"/>
          </a:xfrm>
          <a:prstGeom prst="rect">
            <a:avLst/>
          </a:prstGeom>
        </p:spPr>
        <p:txBody>
          <a:bodyPr lIns="180000" tIns="180000" rIns="180000" bIns="0" anchor="t" anchorCtr="0">
            <a:noAutofit/>
          </a:bodyPr>
          <a:lstStyle>
            <a:lvl1pPr algn="l">
              <a:defRPr sz="3600" b="0" cap="all" baseline="0">
                <a:solidFill>
                  <a:srgbClr val="BED600"/>
                </a:solidFill>
              </a:defRPr>
            </a:lvl1pPr>
          </a:lstStyle>
          <a:p>
            <a:r>
              <a:rPr lang="da-DK"/>
              <a:t>Klik for at redigere i master</a:t>
            </a:r>
            <a:endParaRPr lang="da-DK" dirty="0"/>
          </a:p>
        </p:txBody>
      </p:sp>
      <p:pic>
        <p:nvPicPr>
          <p:cNvPr id="7" name="Billede 6"/>
          <p:cNvPicPr>
            <a:picLocks noChangeAspect="1"/>
          </p:cNvPicPr>
          <p:nvPr userDrawn="1"/>
        </p:nvPicPr>
        <p:blipFill rotWithShape="1">
          <a:blip r:embed="rId2">
            <a:extLst>
              <a:ext uri="{28A0092B-C50C-407E-A947-70E740481C1C}">
                <a14:useLocalDpi xmlns:a14="http://schemas.microsoft.com/office/drawing/2010/main" val="0"/>
              </a:ext>
            </a:extLst>
          </a:blip>
          <a:srcRect t="11384" r="12244"/>
          <a:stretch/>
        </p:blipFill>
        <p:spPr>
          <a:xfrm>
            <a:off x="2699792" y="-27384"/>
            <a:ext cx="6480720" cy="5832648"/>
          </a:xfrm>
          <a:prstGeom prst="rect">
            <a:avLst/>
          </a:prstGeom>
        </p:spPr>
      </p:pic>
    </p:spTree>
    <p:extLst>
      <p:ext uri="{BB962C8B-B14F-4D97-AF65-F5344CB8AC3E}">
        <p14:creationId xmlns:p14="http://schemas.microsoft.com/office/powerpoint/2010/main" val="1530229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dholdsside">
    <p:spTree>
      <p:nvGrpSpPr>
        <p:cNvPr id="1" name=""/>
        <p:cNvGrpSpPr/>
        <p:nvPr/>
      </p:nvGrpSpPr>
      <p:grpSpPr>
        <a:xfrm>
          <a:off x="0" y="0"/>
          <a:ext cx="0" cy="0"/>
          <a:chOff x="0" y="0"/>
          <a:chExt cx="0" cy="0"/>
        </a:xfrm>
      </p:grpSpPr>
      <p:sp>
        <p:nvSpPr>
          <p:cNvPr id="7" name="Pladsholder til titel 1"/>
          <p:cNvSpPr>
            <a:spLocks noGrp="1"/>
          </p:cNvSpPr>
          <p:nvPr>
            <p:ph type="title"/>
          </p:nvPr>
        </p:nvSpPr>
        <p:spPr>
          <a:xfrm>
            <a:off x="539553" y="836712"/>
            <a:ext cx="3960440" cy="1196832"/>
          </a:xfrm>
          <a:prstGeom prst="rect">
            <a:avLst/>
          </a:prstGeom>
        </p:spPr>
        <p:txBody>
          <a:bodyPr vert="horz" lIns="0" tIns="0" rIns="0" bIns="0" rtlCol="0" anchor="t" anchorCtr="0">
            <a:normAutofit/>
          </a:bodyPr>
          <a:lstStyle>
            <a:lvl1pPr>
              <a:lnSpc>
                <a:spcPct val="100000"/>
              </a:lnSpc>
              <a:defRPr cap="all" baseline="0">
                <a:solidFill>
                  <a:srgbClr val="DE3831"/>
                </a:solidFill>
              </a:defRPr>
            </a:lvl1pPr>
          </a:lstStyle>
          <a:p>
            <a:r>
              <a:rPr lang="da-DK"/>
              <a:t>Klik for at redigere i master</a:t>
            </a:r>
            <a:endParaRPr lang="da-DK" dirty="0"/>
          </a:p>
        </p:txBody>
      </p:sp>
      <p:sp>
        <p:nvSpPr>
          <p:cNvPr id="8" name="Pladsholder til tekst 2"/>
          <p:cNvSpPr>
            <a:spLocks noGrp="1"/>
          </p:cNvSpPr>
          <p:nvPr>
            <p:ph idx="1"/>
          </p:nvPr>
        </p:nvSpPr>
        <p:spPr>
          <a:xfrm>
            <a:off x="539552" y="2204864"/>
            <a:ext cx="6264696" cy="3761099"/>
          </a:xfrm>
          <a:prstGeom prst="rect">
            <a:avLst/>
          </a:prstGeom>
        </p:spPr>
        <p:txBody>
          <a:bodyPr vert="horz" lIns="0" tIns="0" rIns="0" bIns="0" rtlCol="0">
            <a:normAutofit/>
          </a:bodyPr>
          <a:lstStyle>
            <a:lvl1pPr>
              <a:lnSpc>
                <a:spcPct val="100000"/>
              </a:lnSpc>
              <a:spcAft>
                <a:spcPts val="600"/>
              </a:spcAft>
              <a:defRPr>
                <a:solidFill>
                  <a:srgbClr val="545454"/>
                </a:solidFill>
              </a:defRPr>
            </a:lvl1pPr>
            <a:lvl2pPr>
              <a:lnSpc>
                <a:spcPct val="100000"/>
              </a:lnSpc>
              <a:spcAft>
                <a:spcPts val="600"/>
              </a:spcAft>
              <a:defRPr>
                <a:solidFill>
                  <a:srgbClr val="545454"/>
                </a:solidFill>
              </a:defRPr>
            </a:lvl2pPr>
            <a:lvl3pPr>
              <a:lnSpc>
                <a:spcPct val="100000"/>
              </a:lnSpc>
              <a:spcAft>
                <a:spcPts val="600"/>
              </a:spcAft>
              <a:defRPr>
                <a:solidFill>
                  <a:srgbClr val="545454"/>
                </a:solidFill>
              </a:defRPr>
            </a:lvl3pPr>
            <a:lvl4pPr>
              <a:lnSpc>
                <a:spcPct val="100000"/>
              </a:lnSpc>
              <a:spcAft>
                <a:spcPts val="600"/>
              </a:spcAft>
              <a:defRPr>
                <a:solidFill>
                  <a:srgbClr val="545454"/>
                </a:solidFill>
              </a:defRPr>
            </a:lvl4pPr>
            <a:lvl5pPr>
              <a:lnSpc>
                <a:spcPct val="100000"/>
              </a:lnSpc>
              <a:spcAft>
                <a:spcPts val="600"/>
              </a:spcAft>
              <a:defRPr>
                <a:solidFill>
                  <a:srgbClr val="545454"/>
                </a:solidFill>
              </a:defRPr>
            </a:lvl5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cxnSp>
        <p:nvCxnSpPr>
          <p:cNvPr id="14" name="Lige forbindelse 13"/>
          <p:cNvCxnSpPr/>
          <p:nvPr userDrawn="1"/>
        </p:nvCxnSpPr>
        <p:spPr>
          <a:xfrm>
            <a:off x="539552" y="188640"/>
            <a:ext cx="5688632" cy="0"/>
          </a:xfrm>
          <a:prstGeom prst="line">
            <a:avLst/>
          </a:prstGeom>
          <a:ln w="22225" cap="sq" cmpd="sng">
            <a:solidFill>
              <a:schemeClr val="accent1">
                <a:shade val="95000"/>
                <a:satMod val="105000"/>
              </a:schemeClr>
            </a:solidFill>
            <a:prstDash val="sysDot"/>
            <a:bevel/>
          </a:ln>
        </p:spPr>
        <p:style>
          <a:lnRef idx="1">
            <a:schemeClr val="accent1"/>
          </a:lnRef>
          <a:fillRef idx="0">
            <a:schemeClr val="accent1"/>
          </a:fillRef>
          <a:effectRef idx="0">
            <a:schemeClr val="accent1"/>
          </a:effectRef>
          <a:fontRef idx="minor">
            <a:schemeClr val="tx1"/>
          </a:fontRef>
        </p:style>
      </p:cxnSp>
      <p:sp>
        <p:nvSpPr>
          <p:cNvPr id="16" name="Tekstboks 15"/>
          <p:cNvSpPr txBox="1"/>
          <p:nvPr userDrawn="1"/>
        </p:nvSpPr>
        <p:spPr>
          <a:xfrm>
            <a:off x="7164288" y="199673"/>
            <a:ext cx="1584176" cy="215444"/>
          </a:xfrm>
          <a:prstGeom prst="rect">
            <a:avLst/>
          </a:prstGeom>
          <a:noFill/>
        </p:spPr>
        <p:txBody>
          <a:bodyPr wrap="square" rtlCol="0" anchor="ctr">
            <a:spAutoFit/>
          </a:bodyPr>
          <a:lstStyle/>
          <a:p>
            <a:pPr algn="r">
              <a:lnSpc>
                <a:spcPct val="100000"/>
              </a:lnSpc>
            </a:pPr>
            <a:r>
              <a:rPr lang="da-DK" sz="800" b="1" dirty="0" err="1"/>
              <a:t>aarhustech.dk</a:t>
            </a:r>
            <a:endParaRPr lang="da-DK" sz="800" b="1" dirty="0"/>
          </a:p>
        </p:txBody>
      </p:sp>
      <p:sp>
        <p:nvSpPr>
          <p:cNvPr id="17" name="Tekstboks 16"/>
          <p:cNvSpPr txBox="1"/>
          <p:nvPr userDrawn="1"/>
        </p:nvSpPr>
        <p:spPr>
          <a:xfrm>
            <a:off x="467544" y="188640"/>
            <a:ext cx="1152128" cy="288032"/>
          </a:xfrm>
          <a:prstGeom prst="rect">
            <a:avLst/>
          </a:prstGeom>
          <a:noFill/>
        </p:spPr>
        <p:txBody>
          <a:bodyPr wrap="square" rtlCol="0" anchor="b">
            <a:noAutofit/>
          </a:bodyPr>
          <a:lstStyle/>
          <a:p>
            <a:pPr marL="0" indent="0" algn="l">
              <a:lnSpc>
                <a:spcPct val="100000"/>
              </a:lnSpc>
            </a:pPr>
            <a:fld id="{90489D49-9A0B-49F8-80DD-0EEA7FA9C6A9}" type="datetime2">
              <a:rPr lang="da-DK" sz="800" b="0" smtClean="0"/>
              <a:pPr marL="0" indent="0" algn="l">
                <a:lnSpc>
                  <a:spcPct val="100000"/>
                </a:lnSpc>
              </a:pPr>
              <a:t>25. marts 2020</a:t>
            </a:fld>
            <a:endParaRPr lang="da-DK" sz="800" b="0" dirty="0"/>
          </a:p>
        </p:txBody>
      </p:sp>
      <p:sp>
        <p:nvSpPr>
          <p:cNvPr id="20" name="Tekstboks 19"/>
          <p:cNvSpPr txBox="1"/>
          <p:nvPr userDrawn="1"/>
        </p:nvSpPr>
        <p:spPr>
          <a:xfrm>
            <a:off x="1691680" y="188640"/>
            <a:ext cx="1152128" cy="288032"/>
          </a:xfrm>
          <a:prstGeom prst="rect">
            <a:avLst/>
          </a:prstGeom>
          <a:noFill/>
        </p:spPr>
        <p:txBody>
          <a:bodyPr wrap="square" rtlCol="0" anchor="b" anchorCtr="0">
            <a:noAutofit/>
          </a:bodyPr>
          <a:lstStyle/>
          <a:p>
            <a:pPr marL="0" indent="0" algn="l">
              <a:lnSpc>
                <a:spcPct val="100000"/>
              </a:lnSpc>
            </a:pPr>
            <a:r>
              <a:rPr lang="da-DK" sz="800" b="0" dirty="0"/>
              <a:t>Slide nr. </a:t>
            </a:r>
            <a:fld id="{8A4B6F2B-2738-48D0-A017-9023CBC98F16}" type="slidenum">
              <a:rPr lang="da-DK" sz="800" b="0" smtClean="0"/>
              <a:pPr marL="0" indent="0" algn="l">
                <a:lnSpc>
                  <a:spcPct val="100000"/>
                </a:lnSpc>
              </a:pPr>
              <a:t>‹nr.›</a:t>
            </a:fld>
            <a:endParaRPr lang="da-DK" sz="800" b="0" dirty="0"/>
          </a:p>
        </p:txBody>
      </p:sp>
      <p:pic>
        <p:nvPicPr>
          <p:cNvPr id="10" name="Billede 9"/>
          <p:cNvPicPr>
            <a:picLocks noChangeAspect="1"/>
          </p:cNvPicPr>
          <p:nvPr userDrawn="1"/>
        </p:nvPicPr>
        <p:blipFill rotWithShape="1">
          <a:blip r:embed="rId2" cstate="print">
            <a:extLst>
              <a:ext uri="{28A0092B-C50C-407E-A947-70E740481C1C}">
                <a14:useLocalDpi xmlns:a14="http://schemas.microsoft.com/office/drawing/2010/main" val="0"/>
              </a:ext>
            </a:extLst>
          </a:blip>
          <a:srcRect t="6928" r="735"/>
          <a:stretch/>
        </p:blipFill>
        <p:spPr>
          <a:xfrm>
            <a:off x="6516216" y="-99392"/>
            <a:ext cx="2484276" cy="207601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Indholdsside">
    <p:spTree>
      <p:nvGrpSpPr>
        <p:cNvPr id="1" name=""/>
        <p:cNvGrpSpPr/>
        <p:nvPr/>
      </p:nvGrpSpPr>
      <p:grpSpPr>
        <a:xfrm>
          <a:off x="0" y="0"/>
          <a:ext cx="0" cy="0"/>
          <a:chOff x="0" y="0"/>
          <a:chExt cx="0" cy="0"/>
        </a:xfrm>
      </p:grpSpPr>
      <p:sp>
        <p:nvSpPr>
          <p:cNvPr id="7" name="Pladsholder til titel 1"/>
          <p:cNvSpPr>
            <a:spLocks noGrp="1"/>
          </p:cNvSpPr>
          <p:nvPr>
            <p:ph type="title"/>
          </p:nvPr>
        </p:nvSpPr>
        <p:spPr>
          <a:xfrm>
            <a:off x="539553" y="836712"/>
            <a:ext cx="3960440" cy="1196832"/>
          </a:xfrm>
          <a:prstGeom prst="rect">
            <a:avLst/>
          </a:prstGeom>
        </p:spPr>
        <p:txBody>
          <a:bodyPr vert="horz" lIns="0" tIns="0" rIns="0" bIns="0" rtlCol="0" anchor="t" anchorCtr="0">
            <a:normAutofit/>
          </a:bodyPr>
          <a:lstStyle>
            <a:lvl1pPr>
              <a:lnSpc>
                <a:spcPct val="100000"/>
              </a:lnSpc>
              <a:defRPr cap="all" baseline="0">
                <a:solidFill>
                  <a:srgbClr val="DE3831"/>
                </a:solidFill>
              </a:defRPr>
            </a:lvl1pPr>
          </a:lstStyle>
          <a:p>
            <a:r>
              <a:rPr lang="da-DK"/>
              <a:t>Klik for at redigere i master</a:t>
            </a:r>
            <a:endParaRPr lang="da-DK" dirty="0"/>
          </a:p>
        </p:txBody>
      </p:sp>
      <p:sp>
        <p:nvSpPr>
          <p:cNvPr id="8" name="Pladsholder til tekst 2"/>
          <p:cNvSpPr>
            <a:spLocks noGrp="1"/>
          </p:cNvSpPr>
          <p:nvPr>
            <p:ph idx="1"/>
          </p:nvPr>
        </p:nvSpPr>
        <p:spPr>
          <a:xfrm>
            <a:off x="539552" y="2204864"/>
            <a:ext cx="6264696" cy="3761099"/>
          </a:xfrm>
          <a:prstGeom prst="rect">
            <a:avLst/>
          </a:prstGeom>
        </p:spPr>
        <p:txBody>
          <a:bodyPr vert="horz" lIns="0" tIns="0" rIns="0" bIns="0" rtlCol="0">
            <a:normAutofit/>
          </a:bodyPr>
          <a:lstStyle>
            <a:lvl1pPr>
              <a:lnSpc>
                <a:spcPct val="100000"/>
              </a:lnSpc>
              <a:spcAft>
                <a:spcPts val="600"/>
              </a:spcAft>
              <a:defRPr>
                <a:solidFill>
                  <a:srgbClr val="545454"/>
                </a:solidFill>
              </a:defRPr>
            </a:lvl1pPr>
            <a:lvl2pPr>
              <a:lnSpc>
                <a:spcPct val="100000"/>
              </a:lnSpc>
              <a:spcAft>
                <a:spcPts val="600"/>
              </a:spcAft>
              <a:defRPr>
                <a:solidFill>
                  <a:srgbClr val="545454"/>
                </a:solidFill>
              </a:defRPr>
            </a:lvl2pPr>
            <a:lvl3pPr>
              <a:lnSpc>
                <a:spcPct val="100000"/>
              </a:lnSpc>
              <a:spcAft>
                <a:spcPts val="600"/>
              </a:spcAft>
              <a:defRPr>
                <a:solidFill>
                  <a:srgbClr val="545454"/>
                </a:solidFill>
              </a:defRPr>
            </a:lvl3pPr>
            <a:lvl4pPr>
              <a:lnSpc>
                <a:spcPct val="100000"/>
              </a:lnSpc>
              <a:spcAft>
                <a:spcPts val="600"/>
              </a:spcAft>
              <a:defRPr>
                <a:solidFill>
                  <a:srgbClr val="545454"/>
                </a:solidFill>
              </a:defRPr>
            </a:lvl4pPr>
            <a:lvl5pPr>
              <a:lnSpc>
                <a:spcPct val="100000"/>
              </a:lnSpc>
              <a:spcAft>
                <a:spcPts val="600"/>
              </a:spcAft>
              <a:defRPr>
                <a:solidFill>
                  <a:srgbClr val="545454"/>
                </a:solidFill>
              </a:defRPr>
            </a:lvl5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cxnSp>
        <p:nvCxnSpPr>
          <p:cNvPr id="10" name="Lige forbindelse 9"/>
          <p:cNvCxnSpPr/>
          <p:nvPr userDrawn="1"/>
        </p:nvCxnSpPr>
        <p:spPr>
          <a:xfrm>
            <a:off x="539552" y="188640"/>
            <a:ext cx="8136904" cy="0"/>
          </a:xfrm>
          <a:prstGeom prst="line">
            <a:avLst/>
          </a:prstGeom>
          <a:ln w="22225" cap="sq" cmpd="sng">
            <a:solidFill>
              <a:schemeClr val="accent1">
                <a:shade val="95000"/>
                <a:satMod val="105000"/>
              </a:schemeClr>
            </a:solidFill>
            <a:prstDash val="sysDot"/>
            <a:bevel/>
          </a:ln>
        </p:spPr>
        <p:style>
          <a:lnRef idx="1">
            <a:schemeClr val="accent1"/>
          </a:lnRef>
          <a:fillRef idx="0">
            <a:schemeClr val="accent1"/>
          </a:fillRef>
          <a:effectRef idx="0">
            <a:schemeClr val="accent1"/>
          </a:effectRef>
          <a:fontRef idx="minor">
            <a:schemeClr val="tx1"/>
          </a:fontRef>
        </p:style>
      </p:cxnSp>
      <p:sp>
        <p:nvSpPr>
          <p:cNvPr id="11" name="Tekstboks 5"/>
          <p:cNvSpPr txBox="1"/>
          <p:nvPr userDrawn="1"/>
        </p:nvSpPr>
        <p:spPr>
          <a:xfrm>
            <a:off x="7164288" y="199673"/>
            <a:ext cx="1584176" cy="215444"/>
          </a:xfrm>
          <a:prstGeom prst="rect">
            <a:avLst/>
          </a:prstGeom>
          <a:noFill/>
        </p:spPr>
        <p:txBody>
          <a:bodyPr wrap="square" rtlCol="0" anchor="ctr">
            <a:spAutoFit/>
          </a:bodyPr>
          <a:lstStyle/>
          <a:p>
            <a:pPr algn="r">
              <a:lnSpc>
                <a:spcPct val="100000"/>
              </a:lnSpc>
            </a:pPr>
            <a:r>
              <a:rPr lang="da-DK" sz="800" b="1" dirty="0" err="1"/>
              <a:t>aarhustech.dk</a:t>
            </a:r>
            <a:endParaRPr lang="da-DK" sz="800" b="1" dirty="0"/>
          </a:p>
        </p:txBody>
      </p:sp>
      <p:sp>
        <p:nvSpPr>
          <p:cNvPr id="12" name="Tekstboks 6"/>
          <p:cNvSpPr txBox="1"/>
          <p:nvPr userDrawn="1"/>
        </p:nvSpPr>
        <p:spPr>
          <a:xfrm>
            <a:off x="467544" y="188640"/>
            <a:ext cx="1152128" cy="288032"/>
          </a:xfrm>
          <a:prstGeom prst="rect">
            <a:avLst/>
          </a:prstGeom>
          <a:noFill/>
        </p:spPr>
        <p:txBody>
          <a:bodyPr wrap="square" rtlCol="0" anchor="b">
            <a:noAutofit/>
          </a:bodyPr>
          <a:lstStyle/>
          <a:p>
            <a:pPr marL="0" indent="0" algn="l">
              <a:lnSpc>
                <a:spcPct val="100000"/>
              </a:lnSpc>
            </a:pPr>
            <a:fld id="{90489D49-9A0B-49F8-80DD-0EEA7FA9C6A9}" type="datetime2">
              <a:rPr lang="da-DK" sz="800" b="0" smtClean="0"/>
              <a:pPr marL="0" indent="0" algn="l">
                <a:lnSpc>
                  <a:spcPct val="100000"/>
                </a:lnSpc>
              </a:pPr>
              <a:t>25. marts 2020</a:t>
            </a:fld>
            <a:endParaRPr lang="da-DK" sz="800" b="0" dirty="0"/>
          </a:p>
        </p:txBody>
      </p:sp>
      <p:sp>
        <p:nvSpPr>
          <p:cNvPr id="13" name="Tekstboks 8"/>
          <p:cNvSpPr txBox="1"/>
          <p:nvPr userDrawn="1"/>
        </p:nvSpPr>
        <p:spPr>
          <a:xfrm>
            <a:off x="1691680" y="188640"/>
            <a:ext cx="1152128" cy="288032"/>
          </a:xfrm>
          <a:prstGeom prst="rect">
            <a:avLst/>
          </a:prstGeom>
          <a:noFill/>
        </p:spPr>
        <p:txBody>
          <a:bodyPr wrap="square" rtlCol="0" anchor="b" anchorCtr="0">
            <a:noAutofit/>
          </a:bodyPr>
          <a:lstStyle/>
          <a:p>
            <a:pPr marL="0" indent="0" algn="l">
              <a:lnSpc>
                <a:spcPct val="100000"/>
              </a:lnSpc>
            </a:pPr>
            <a:r>
              <a:rPr lang="da-DK" sz="800" b="0" dirty="0"/>
              <a:t>Slide nr. </a:t>
            </a:r>
            <a:fld id="{8A4B6F2B-2738-48D0-A017-9023CBC98F16}" type="slidenum">
              <a:rPr lang="da-DK" sz="800" b="0" smtClean="0"/>
              <a:pPr marL="0" indent="0" algn="l">
                <a:lnSpc>
                  <a:spcPct val="100000"/>
                </a:lnSpc>
              </a:pPr>
              <a:t>‹nr.›</a:t>
            </a:fld>
            <a:endParaRPr lang="da-DK" sz="800" b="0" dirty="0"/>
          </a:p>
        </p:txBody>
      </p:sp>
    </p:spTree>
    <p:extLst>
      <p:ext uri="{BB962C8B-B14F-4D97-AF65-F5344CB8AC3E}">
        <p14:creationId xmlns:p14="http://schemas.microsoft.com/office/powerpoint/2010/main" val="3721424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dholdsside - 2 spalter - bullets">
    <p:spTree>
      <p:nvGrpSpPr>
        <p:cNvPr id="1" name=""/>
        <p:cNvGrpSpPr/>
        <p:nvPr/>
      </p:nvGrpSpPr>
      <p:grpSpPr>
        <a:xfrm>
          <a:off x="0" y="0"/>
          <a:ext cx="0" cy="0"/>
          <a:chOff x="0" y="0"/>
          <a:chExt cx="0" cy="0"/>
        </a:xfrm>
      </p:grpSpPr>
      <p:sp>
        <p:nvSpPr>
          <p:cNvPr id="3" name="Pladsholder til indhold 2"/>
          <p:cNvSpPr>
            <a:spLocks noGrp="1"/>
          </p:cNvSpPr>
          <p:nvPr>
            <p:ph sz="half" idx="1"/>
          </p:nvPr>
        </p:nvSpPr>
        <p:spPr>
          <a:xfrm>
            <a:off x="467544" y="2132856"/>
            <a:ext cx="3280496" cy="4536504"/>
          </a:xfrm>
          <a:prstGeom prst="rect">
            <a:avLst/>
          </a:prstGeom>
        </p:spPr>
        <p:txBody>
          <a:bodyPr/>
          <a:lstStyle>
            <a:lvl1pPr marL="180975" indent="-180975">
              <a:lnSpc>
                <a:spcPct val="100000"/>
              </a:lnSpc>
              <a:spcAft>
                <a:spcPts val="600"/>
              </a:spcAft>
              <a:defRPr sz="2000">
                <a:solidFill>
                  <a:srgbClr val="545454"/>
                </a:solidFill>
              </a:defRPr>
            </a:lvl1pPr>
            <a:lvl2pPr marL="361950" indent="-180975">
              <a:lnSpc>
                <a:spcPct val="100000"/>
              </a:lnSpc>
              <a:spcAft>
                <a:spcPts val="600"/>
              </a:spcAft>
              <a:defRPr sz="1600">
                <a:solidFill>
                  <a:srgbClr val="545454"/>
                </a:solidFill>
              </a:defRPr>
            </a:lvl2pPr>
            <a:lvl3pPr marL="534988" indent="-173038">
              <a:lnSpc>
                <a:spcPct val="100000"/>
              </a:lnSpc>
              <a:spcAft>
                <a:spcPts val="600"/>
              </a:spcAft>
              <a:defRPr sz="1600">
                <a:solidFill>
                  <a:srgbClr val="545454"/>
                </a:solidFill>
              </a:defRPr>
            </a:lvl3pPr>
            <a:lvl4pPr marL="715963" indent="-180975">
              <a:lnSpc>
                <a:spcPct val="100000"/>
              </a:lnSpc>
              <a:spcAft>
                <a:spcPts val="600"/>
              </a:spcAft>
              <a:defRPr sz="1600">
                <a:solidFill>
                  <a:srgbClr val="545454"/>
                </a:solidFill>
              </a:defRPr>
            </a:lvl4pPr>
            <a:lvl5pPr marL="896938" indent="-180975">
              <a:lnSpc>
                <a:spcPct val="100000"/>
              </a:lnSpc>
              <a:spcAft>
                <a:spcPts val="600"/>
              </a:spcAft>
              <a:defRPr sz="1600">
                <a:solidFill>
                  <a:srgbClr val="545454"/>
                </a:solidFill>
              </a:defRPr>
            </a:lvl5pPr>
            <a:lvl6pPr>
              <a:defRPr sz="1800"/>
            </a:lvl6pPr>
            <a:lvl7pPr>
              <a:defRPr sz="1800"/>
            </a:lvl7pPr>
            <a:lvl8pPr>
              <a:defRPr sz="1800"/>
            </a:lvl8pPr>
            <a:lvl9pPr>
              <a:defRPr sz="1800"/>
            </a:lvl9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indhold 3"/>
          <p:cNvSpPr>
            <a:spLocks noGrp="1"/>
          </p:cNvSpPr>
          <p:nvPr>
            <p:ph sz="half" idx="2"/>
          </p:nvPr>
        </p:nvSpPr>
        <p:spPr>
          <a:xfrm>
            <a:off x="4039444" y="2132856"/>
            <a:ext cx="3280496" cy="4536504"/>
          </a:xfrm>
          <a:prstGeom prst="rect">
            <a:avLst/>
          </a:prstGeom>
        </p:spPr>
        <p:txBody>
          <a:bodyPr/>
          <a:lstStyle>
            <a:lvl1pPr marL="180975" indent="-180975">
              <a:lnSpc>
                <a:spcPct val="100000"/>
              </a:lnSpc>
              <a:spcAft>
                <a:spcPts val="600"/>
              </a:spcAft>
              <a:defRPr sz="2000">
                <a:solidFill>
                  <a:srgbClr val="545454"/>
                </a:solidFill>
              </a:defRPr>
            </a:lvl1pPr>
            <a:lvl2pPr marL="361950" indent="-180975">
              <a:lnSpc>
                <a:spcPct val="100000"/>
              </a:lnSpc>
              <a:spcAft>
                <a:spcPts val="600"/>
              </a:spcAft>
              <a:defRPr sz="1600">
                <a:solidFill>
                  <a:srgbClr val="545454"/>
                </a:solidFill>
              </a:defRPr>
            </a:lvl2pPr>
            <a:lvl3pPr marL="534988" indent="-173038">
              <a:lnSpc>
                <a:spcPct val="100000"/>
              </a:lnSpc>
              <a:spcAft>
                <a:spcPts val="600"/>
              </a:spcAft>
              <a:defRPr sz="1600">
                <a:solidFill>
                  <a:srgbClr val="545454"/>
                </a:solidFill>
              </a:defRPr>
            </a:lvl3pPr>
            <a:lvl4pPr marL="715963" indent="-180975">
              <a:lnSpc>
                <a:spcPct val="100000"/>
              </a:lnSpc>
              <a:spcAft>
                <a:spcPts val="600"/>
              </a:spcAft>
              <a:defRPr sz="1600">
                <a:solidFill>
                  <a:srgbClr val="545454"/>
                </a:solidFill>
              </a:defRPr>
            </a:lvl4pPr>
            <a:lvl5pPr marL="896938" indent="-180975">
              <a:lnSpc>
                <a:spcPct val="100000"/>
              </a:lnSpc>
              <a:spcAft>
                <a:spcPts val="600"/>
              </a:spcAft>
              <a:defRPr sz="1600">
                <a:solidFill>
                  <a:srgbClr val="545454"/>
                </a:solidFill>
              </a:defRPr>
            </a:lvl5pPr>
            <a:lvl6pPr>
              <a:defRPr sz="1800"/>
            </a:lvl6pPr>
            <a:lvl7pPr>
              <a:defRPr sz="1800"/>
            </a:lvl7pPr>
            <a:lvl8pPr>
              <a:defRPr sz="1800"/>
            </a:lvl8pPr>
            <a:lvl9pPr>
              <a:defRPr sz="1800"/>
            </a:lvl9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10" name="Pladsholder til titel 1"/>
          <p:cNvSpPr>
            <a:spLocks noGrp="1"/>
          </p:cNvSpPr>
          <p:nvPr>
            <p:ph type="title"/>
          </p:nvPr>
        </p:nvSpPr>
        <p:spPr>
          <a:xfrm>
            <a:off x="539553" y="836712"/>
            <a:ext cx="3960440" cy="1196832"/>
          </a:xfrm>
          <a:prstGeom prst="rect">
            <a:avLst/>
          </a:prstGeom>
        </p:spPr>
        <p:txBody>
          <a:bodyPr vert="horz" lIns="0" tIns="0" rIns="0" bIns="0" rtlCol="0" anchor="t" anchorCtr="0">
            <a:normAutofit/>
          </a:bodyPr>
          <a:lstStyle>
            <a:lvl1pPr>
              <a:lnSpc>
                <a:spcPct val="100000"/>
              </a:lnSpc>
              <a:defRPr cap="all" baseline="0">
                <a:solidFill>
                  <a:srgbClr val="DE3831"/>
                </a:solidFill>
              </a:defRPr>
            </a:lvl1pPr>
          </a:lstStyle>
          <a:p>
            <a:r>
              <a:rPr lang="da-DK"/>
              <a:t>Klik for at redigere i master</a:t>
            </a:r>
            <a:endParaRPr lang="da-DK" dirty="0"/>
          </a:p>
        </p:txBody>
      </p:sp>
      <p:cxnSp>
        <p:nvCxnSpPr>
          <p:cNvPr id="11" name="Lige forbindelse 10"/>
          <p:cNvCxnSpPr/>
          <p:nvPr userDrawn="1"/>
        </p:nvCxnSpPr>
        <p:spPr>
          <a:xfrm>
            <a:off x="539552" y="188640"/>
            <a:ext cx="5688632" cy="0"/>
          </a:xfrm>
          <a:prstGeom prst="line">
            <a:avLst/>
          </a:prstGeom>
          <a:ln w="22225" cap="sq" cmpd="sng">
            <a:solidFill>
              <a:schemeClr val="accent1">
                <a:shade val="95000"/>
                <a:satMod val="105000"/>
              </a:schemeClr>
            </a:solidFill>
            <a:prstDash val="sysDot"/>
            <a:bevel/>
          </a:ln>
        </p:spPr>
        <p:style>
          <a:lnRef idx="1">
            <a:schemeClr val="accent1"/>
          </a:lnRef>
          <a:fillRef idx="0">
            <a:schemeClr val="accent1"/>
          </a:fillRef>
          <a:effectRef idx="0">
            <a:schemeClr val="accent1"/>
          </a:effectRef>
          <a:fontRef idx="minor">
            <a:schemeClr val="tx1"/>
          </a:fontRef>
        </p:style>
      </p:cxnSp>
      <p:sp>
        <p:nvSpPr>
          <p:cNvPr id="12" name="Tekstboks 16"/>
          <p:cNvSpPr txBox="1"/>
          <p:nvPr userDrawn="1"/>
        </p:nvSpPr>
        <p:spPr>
          <a:xfrm>
            <a:off x="467544" y="188640"/>
            <a:ext cx="1152128" cy="288032"/>
          </a:xfrm>
          <a:prstGeom prst="rect">
            <a:avLst/>
          </a:prstGeom>
          <a:noFill/>
        </p:spPr>
        <p:txBody>
          <a:bodyPr wrap="square" rtlCol="0" anchor="b">
            <a:noAutofit/>
          </a:bodyPr>
          <a:lstStyle/>
          <a:p>
            <a:pPr marL="0" indent="0" algn="l">
              <a:lnSpc>
                <a:spcPct val="100000"/>
              </a:lnSpc>
            </a:pPr>
            <a:fld id="{90489D49-9A0B-49F8-80DD-0EEA7FA9C6A9}" type="datetime2">
              <a:rPr lang="da-DK" sz="800" b="0" smtClean="0"/>
              <a:pPr marL="0" indent="0" algn="l">
                <a:lnSpc>
                  <a:spcPct val="100000"/>
                </a:lnSpc>
              </a:pPr>
              <a:t>25. marts 2020</a:t>
            </a:fld>
            <a:endParaRPr lang="da-DK" sz="800" b="0" dirty="0"/>
          </a:p>
        </p:txBody>
      </p:sp>
      <p:sp>
        <p:nvSpPr>
          <p:cNvPr id="13" name="Tekstboks 19"/>
          <p:cNvSpPr txBox="1"/>
          <p:nvPr userDrawn="1"/>
        </p:nvSpPr>
        <p:spPr>
          <a:xfrm>
            <a:off x="1691680" y="188640"/>
            <a:ext cx="1152128" cy="288032"/>
          </a:xfrm>
          <a:prstGeom prst="rect">
            <a:avLst/>
          </a:prstGeom>
          <a:noFill/>
        </p:spPr>
        <p:txBody>
          <a:bodyPr wrap="square" rtlCol="0" anchor="b" anchorCtr="0">
            <a:noAutofit/>
          </a:bodyPr>
          <a:lstStyle/>
          <a:p>
            <a:pPr marL="0" indent="0" algn="l">
              <a:lnSpc>
                <a:spcPct val="100000"/>
              </a:lnSpc>
            </a:pPr>
            <a:r>
              <a:rPr lang="da-DK" sz="800" b="0" dirty="0"/>
              <a:t>Slide nr. </a:t>
            </a:r>
            <a:fld id="{8A4B6F2B-2738-48D0-A017-9023CBC98F16}" type="slidenum">
              <a:rPr lang="da-DK" sz="800" b="0" smtClean="0"/>
              <a:pPr marL="0" indent="0" algn="l">
                <a:lnSpc>
                  <a:spcPct val="100000"/>
                </a:lnSpc>
              </a:pPr>
              <a:t>‹nr.›</a:t>
            </a:fld>
            <a:endParaRPr lang="da-DK" sz="800" b="0" dirty="0"/>
          </a:p>
        </p:txBody>
      </p:sp>
      <p:pic>
        <p:nvPicPr>
          <p:cNvPr id="9" name="Billede 8"/>
          <p:cNvPicPr>
            <a:picLocks noChangeAspect="1"/>
          </p:cNvPicPr>
          <p:nvPr userDrawn="1"/>
        </p:nvPicPr>
        <p:blipFill rotWithShape="1">
          <a:blip r:embed="rId2" cstate="print">
            <a:extLst>
              <a:ext uri="{28A0092B-C50C-407E-A947-70E740481C1C}">
                <a14:useLocalDpi xmlns:a14="http://schemas.microsoft.com/office/drawing/2010/main" val="0"/>
              </a:ext>
            </a:extLst>
          </a:blip>
          <a:srcRect t="6928" r="735"/>
          <a:stretch/>
        </p:blipFill>
        <p:spPr>
          <a:xfrm>
            <a:off x="6516216" y="-99392"/>
            <a:ext cx="2484276" cy="2076012"/>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Indholdsside - 2 spalter - bullets">
    <p:spTree>
      <p:nvGrpSpPr>
        <p:cNvPr id="1" name=""/>
        <p:cNvGrpSpPr/>
        <p:nvPr/>
      </p:nvGrpSpPr>
      <p:grpSpPr>
        <a:xfrm>
          <a:off x="0" y="0"/>
          <a:ext cx="0" cy="0"/>
          <a:chOff x="0" y="0"/>
          <a:chExt cx="0" cy="0"/>
        </a:xfrm>
      </p:grpSpPr>
      <p:sp>
        <p:nvSpPr>
          <p:cNvPr id="3" name="Pladsholder til indhold 2"/>
          <p:cNvSpPr>
            <a:spLocks noGrp="1"/>
          </p:cNvSpPr>
          <p:nvPr>
            <p:ph sz="half" idx="1"/>
          </p:nvPr>
        </p:nvSpPr>
        <p:spPr>
          <a:xfrm>
            <a:off x="467544" y="2132856"/>
            <a:ext cx="3280496" cy="4536504"/>
          </a:xfrm>
          <a:prstGeom prst="rect">
            <a:avLst/>
          </a:prstGeom>
        </p:spPr>
        <p:txBody>
          <a:bodyPr/>
          <a:lstStyle>
            <a:lvl1pPr marL="180975" indent="-180975">
              <a:lnSpc>
                <a:spcPct val="100000"/>
              </a:lnSpc>
              <a:spcAft>
                <a:spcPts val="600"/>
              </a:spcAft>
              <a:defRPr sz="2000">
                <a:solidFill>
                  <a:srgbClr val="545454"/>
                </a:solidFill>
              </a:defRPr>
            </a:lvl1pPr>
            <a:lvl2pPr marL="361950" indent="-180975">
              <a:lnSpc>
                <a:spcPct val="100000"/>
              </a:lnSpc>
              <a:spcAft>
                <a:spcPts val="600"/>
              </a:spcAft>
              <a:defRPr sz="1600">
                <a:solidFill>
                  <a:srgbClr val="545454"/>
                </a:solidFill>
              </a:defRPr>
            </a:lvl2pPr>
            <a:lvl3pPr marL="534988" indent="-173038">
              <a:lnSpc>
                <a:spcPct val="100000"/>
              </a:lnSpc>
              <a:spcAft>
                <a:spcPts val="600"/>
              </a:spcAft>
              <a:defRPr sz="1600">
                <a:solidFill>
                  <a:srgbClr val="545454"/>
                </a:solidFill>
              </a:defRPr>
            </a:lvl3pPr>
            <a:lvl4pPr marL="715963" indent="-180975">
              <a:lnSpc>
                <a:spcPct val="100000"/>
              </a:lnSpc>
              <a:spcAft>
                <a:spcPts val="600"/>
              </a:spcAft>
              <a:defRPr sz="1600">
                <a:solidFill>
                  <a:srgbClr val="545454"/>
                </a:solidFill>
              </a:defRPr>
            </a:lvl4pPr>
            <a:lvl5pPr marL="896938" indent="-180975">
              <a:lnSpc>
                <a:spcPct val="100000"/>
              </a:lnSpc>
              <a:spcAft>
                <a:spcPts val="600"/>
              </a:spcAft>
              <a:defRPr sz="1600">
                <a:solidFill>
                  <a:srgbClr val="545454"/>
                </a:solidFill>
              </a:defRPr>
            </a:lvl5pPr>
            <a:lvl6pPr>
              <a:defRPr sz="1800"/>
            </a:lvl6pPr>
            <a:lvl7pPr>
              <a:defRPr sz="1800"/>
            </a:lvl7pPr>
            <a:lvl8pPr>
              <a:defRPr sz="1800"/>
            </a:lvl8pPr>
            <a:lvl9pPr>
              <a:defRPr sz="1800"/>
            </a:lvl9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indhold 3"/>
          <p:cNvSpPr>
            <a:spLocks noGrp="1"/>
          </p:cNvSpPr>
          <p:nvPr>
            <p:ph sz="half" idx="2"/>
          </p:nvPr>
        </p:nvSpPr>
        <p:spPr>
          <a:xfrm>
            <a:off x="4039444" y="2132856"/>
            <a:ext cx="3280496" cy="4536504"/>
          </a:xfrm>
          <a:prstGeom prst="rect">
            <a:avLst/>
          </a:prstGeom>
        </p:spPr>
        <p:txBody>
          <a:bodyPr/>
          <a:lstStyle>
            <a:lvl1pPr marL="180975" indent="-180975">
              <a:lnSpc>
                <a:spcPct val="100000"/>
              </a:lnSpc>
              <a:spcAft>
                <a:spcPts val="600"/>
              </a:spcAft>
              <a:defRPr sz="2000">
                <a:solidFill>
                  <a:srgbClr val="545454"/>
                </a:solidFill>
              </a:defRPr>
            </a:lvl1pPr>
            <a:lvl2pPr marL="361950" indent="-180975">
              <a:lnSpc>
                <a:spcPct val="100000"/>
              </a:lnSpc>
              <a:spcAft>
                <a:spcPts val="600"/>
              </a:spcAft>
              <a:defRPr sz="1600">
                <a:solidFill>
                  <a:srgbClr val="545454"/>
                </a:solidFill>
              </a:defRPr>
            </a:lvl2pPr>
            <a:lvl3pPr marL="534988" indent="-173038">
              <a:lnSpc>
                <a:spcPct val="100000"/>
              </a:lnSpc>
              <a:spcAft>
                <a:spcPts val="600"/>
              </a:spcAft>
              <a:defRPr sz="1600">
                <a:solidFill>
                  <a:srgbClr val="545454"/>
                </a:solidFill>
              </a:defRPr>
            </a:lvl3pPr>
            <a:lvl4pPr marL="715963" indent="-180975">
              <a:lnSpc>
                <a:spcPct val="100000"/>
              </a:lnSpc>
              <a:spcAft>
                <a:spcPts val="600"/>
              </a:spcAft>
              <a:defRPr sz="1600">
                <a:solidFill>
                  <a:srgbClr val="545454"/>
                </a:solidFill>
              </a:defRPr>
            </a:lvl4pPr>
            <a:lvl5pPr marL="896938" indent="-180975">
              <a:lnSpc>
                <a:spcPct val="100000"/>
              </a:lnSpc>
              <a:spcAft>
                <a:spcPts val="600"/>
              </a:spcAft>
              <a:defRPr sz="1600">
                <a:solidFill>
                  <a:srgbClr val="545454"/>
                </a:solidFill>
              </a:defRPr>
            </a:lvl5pPr>
            <a:lvl6pPr>
              <a:defRPr sz="1800"/>
            </a:lvl6pPr>
            <a:lvl7pPr>
              <a:defRPr sz="1800"/>
            </a:lvl7pPr>
            <a:lvl8pPr>
              <a:defRPr sz="1800"/>
            </a:lvl8pPr>
            <a:lvl9pPr>
              <a:defRPr sz="1800"/>
            </a:lvl9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cxnSp>
        <p:nvCxnSpPr>
          <p:cNvPr id="5" name="Lige forbindelse 4"/>
          <p:cNvCxnSpPr/>
          <p:nvPr userDrawn="1"/>
        </p:nvCxnSpPr>
        <p:spPr>
          <a:xfrm>
            <a:off x="539552" y="188640"/>
            <a:ext cx="8136904" cy="0"/>
          </a:xfrm>
          <a:prstGeom prst="line">
            <a:avLst/>
          </a:prstGeom>
          <a:ln w="22225" cap="sq" cmpd="sng">
            <a:solidFill>
              <a:schemeClr val="accent1">
                <a:shade val="95000"/>
                <a:satMod val="105000"/>
              </a:schemeClr>
            </a:solidFill>
            <a:prstDash val="sysDot"/>
            <a:bevel/>
          </a:ln>
        </p:spPr>
        <p:style>
          <a:lnRef idx="1">
            <a:schemeClr val="accent1"/>
          </a:lnRef>
          <a:fillRef idx="0">
            <a:schemeClr val="accent1"/>
          </a:fillRef>
          <a:effectRef idx="0">
            <a:schemeClr val="accent1"/>
          </a:effectRef>
          <a:fontRef idx="minor">
            <a:schemeClr val="tx1"/>
          </a:fontRef>
        </p:style>
      </p:cxnSp>
      <p:sp>
        <p:nvSpPr>
          <p:cNvPr id="6" name="Tekstboks 5"/>
          <p:cNvSpPr txBox="1"/>
          <p:nvPr userDrawn="1"/>
        </p:nvSpPr>
        <p:spPr>
          <a:xfrm>
            <a:off x="7164288" y="199673"/>
            <a:ext cx="1584176" cy="215444"/>
          </a:xfrm>
          <a:prstGeom prst="rect">
            <a:avLst/>
          </a:prstGeom>
          <a:noFill/>
        </p:spPr>
        <p:txBody>
          <a:bodyPr wrap="square" rtlCol="0" anchor="ctr">
            <a:spAutoFit/>
          </a:bodyPr>
          <a:lstStyle/>
          <a:p>
            <a:pPr algn="r">
              <a:lnSpc>
                <a:spcPct val="100000"/>
              </a:lnSpc>
            </a:pPr>
            <a:r>
              <a:rPr lang="da-DK" sz="800" b="1" dirty="0" err="1"/>
              <a:t>aarhustech.dk</a:t>
            </a:r>
            <a:endParaRPr lang="da-DK" sz="800" b="1" dirty="0"/>
          </a:p>
        </p:txBody>
      </p:sp>
      <p:sp>
        <p:nvSpPr>
          <p:cNvPr id="7" name="Tekstboks 6"/>
          <p:cNvSpPr txBox="1"/>
          <p:nvPr userDrawn="1"/>
        </p:nvSpPr>
        <p:spPr>
          <a:xfrm>
            <a:off x="467544" y="188640"/>
            <a:ext cx="1152128" cy="288032"/>
          </a:xfrm>
          <a:prstGeom prst="rect">
            <a:avLst/>
          </a:prstGeom>
          <a:noFill/>
        </p:spPr>
        <p:txBody>
          <a:bodyPr wrap="square" rtlCol="0" anchor="b">
            <a:noAutofit/>
          </a:bodyPr>
          <a:lstStyle/>
          <a:p>
            <a:pPr marL="0" indent="0" algn="l">
              <a:lnSpc>
                <a:spcPct val="100000"/>
              </a:lnSpc>
            </a:pPr>
            <a:fld id="{90489D49-9A0B-49F8-80DD-0EEA7FA9C6A9}" type="datetime2">
              <a:rPr lang="da-DK" sz="800" b="0" smtClean="0"/>
              <a:pPr marL="0" indent="0" algn="l">
                <a:lnSpc>
                  <a:spcPct val="100000"/>
                </a:lnSpc>
              </a:pPr>
              <a:t>25. marts 2020</a:t>
            </a:fld>
            <a:endParaRPr lang="da-DK" sz="800" b="0" dirty="0"/>
          </a:p>
        </p:txBody>
      </p:sp>
      <p:sp>
        <p:nvSpPr>
          <p:cNvPr id="9" name="Tekstboks 8"/>
          <p:cNvSpPr txBox="1"/>
          <p:nvPr userDrawn="1"/>
        </p:nvSpPr>
        <p:spPr>
          <a:xfrm>
            <a:off x="1691680" y="188640"/>
            <a:ext cx="1152128" cy="288032"/>
          </a:xfrm>
          <a:prstGeom prst="rect">
            <a:avLst/>
          </a:prstGeom>
          <a:noFill/>
        </p:spPr>
        <p:txBody>
          <a:bodyPr wrap="square" rtlCol="0" anchor="b" anchorCtr="0">
            <a:noAutofit/>
          </a:bodyPr>
          <a:lstStyle/>
          <a:p>
            <a:pPr marL="0" indent="0" algn="l">
              <a:lnSpc>
                <a:spcPct val="100000"/>
              </a:lnSpc>
            </a:pPr>
            <a:r>
              <a:rPr lang="da-DK" sz="800" b="0" dirty="0"/>
              <a:t>Slide nr. </a:t>
            </a:r>
            <a:fld id="{8A4B6F2B-2738-48D0-A017-9023CBC98F16}" type="slidenum">
              <a:rPr lang="da-DK" sz="800" b="0" smtClean="0"/>
              <a:pPr marL="0" indent="0" algn="l">
                <a:lnSpc>
                  <a:spcPct val="100000"/>
                </a:lnSpc>
              </a:pPr>
              <a:t>‹nr.›</a:t>
            </a:fld>
            <a:endParaRPr lang="da-DK" sz="800" b="0" dirty="0"/>
          </a:p>
        </p:txBody>
      </p:sp>
      <p:sp>
        <p:nvSpPr>
          <p:cNvPr id="10" name="Pladsholder til titel 1"/>
          <p:cNvSpPr>
            <a:spLocks noGrp="1"/>
          </p:cNvSpPr>
          <p:nvPr>
            <p:ph type="title"/>
          </p:nvPr>
        </p:nvSpPr>
        <p:spPr>
          <a:xfrm>
            <a:off x="539553" y="836712"/>
            <a:ext cx="3960440" cy="1196832"/>
          </a:xfrm>
          <a:prstGeom prst="rect">
            <a:avLst/>
          </a:prstGeom>
        </p:spPr>
        <p:txBody>
          <a:bodyPr vert="horz" lIns="0" tIns="0" rIns="0" bIns="0" rtlCol="0" anchor="t" anchorCtr="0">
            <a:normAutofit/>
          </a:bodyPr>
          <a:lstStyle>
            <a:lvl1pPr>
              <a:lnSpc>
                <a:spcPct val="100000"/>
              </a:lnSpc>
              <a:defRPr cap="all" baseline="0">
                <a:solidFill>
                  <a:srgbClr val="DE3831"/>
                </a:solidFill>
              </a:defRPr>
            </a:lvl1pPr>
          </a:lstStyle>
          <a:p>
            <a:r>
              <a:rPr lang="da-DK"/>
              <a:t>Klik for at redigere i master</a:t>
            </a:r>
            <a:endParaRPr lang="da-DK" dirty="0"/>
          </a:p>
        </p:txBody>
      </p:sp>
    </p:spTree>
    <p:extLst>
      <p:ext uri="{BB962C8B-B14F-4D97-AF65-F5344CB8AC3E}">
        <p14:creationId xmlns:p14="http://schemas.microsoft.com/office/powerpoint/2010/main" val="385931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6" r:id="rId1"/>
    <p:sldLayoutId id="2147483662" r:id="rId2"/>
    <p:sldLayoutId id="2147483684" r:id="rId3"/>
    <p:sldLayoutId id="2147483685" r:id="rId4"/>
    <p:sldLayoutId id="2147483687" r:id="rId5"/>
    <p:sldLayoutId id="2147483675" r:id="rId6"/>
    <p:sldLayoutId id="2147483688" r:id="rId7"/>
    <p:sldLayoutId id="2147483652" r:id="rId8"/>
    <p:sldLayoutId id="2147483689" r:id="rId9"/>
    <p:sldLayoutId id="2147483650" r:id="rId10"/>
    <p:sldLayoutId id="2147483664" r:id="rId11"/>
    <p:sldLayoutId id="2147483681" r:id="rId12"/>
    <p:sldLayoutId id="2147483666" r:id="rId13"/>
    <p:sldLayoutId id="2147483669" r:id="rId14"/>
    <p:sldLayoutId id="2147483676" r:id="rId15"/>
  </p:sldLayoutIdLst>
  <p:hf hdr="0" ftr="0"/>
  <p:txStyles>
    <p:titleStyle>
      <a:lvl1pPr algn="l" defTabSz="914400" rtl="0" eaLnBrk="1" latinLnBrk="0" hangingPunct="1">
        <a:spcBef>
          <a:spcPct val="0"/>
        </a:spcBef>
        <a:buNone/>
        <a:defRPr sz="2600" kern="1200">
          <a:solidFill>
            <a:schemeClr val="tx1"/>
          </a:solidFill>
          <a:latin typeface="+mj-lt"/>
          <a:ea typeface="+mj-ea"/>
          <a:cs typeface="+mj-cs"/>
        </a:defRPr>
      </a:lvl1pPr>
    </p:titleStyle>
    <p:bodyStyle>
      <a:lvl1pPr marL="180975" indent="-180975" algn="l" defTabSz="914400" rtl="0" eaLnBrk="1" latinLnBrk="0" hangingPunct="1">
        <a:spcBef>
          <a:spcPts val="900"/>
        </a:spcBef>
        <a:buFont typeface="Wingdings" pitchFamily="2" charset="2"/>
        <a:buChar char="§"/>
        <a:defRPr sz="2000" kern="1200">
          <a:solidFill>
            <a:schemeClr val="tx1"/>
          </a:solidFill>
          <a:latin typeface="+mn-lt"/>
          <a:ea typeface="+mn-ea"/>
          <a:cs typeface="+mn-cs"/>
        </a:defRPr>
      </a:lvl1pPr>
      <a:lvl2pPr marL="361950" indent="-180975" algn="l" defTabSz="914400" rtl="0" eaLnBrk="1" latinLnBrk="0" hangingPunct="1">
        <a:spcBef>
          <a:spcPct val="20000"/>
        </a:spcBef>
        <a:buFont typeface="Wingdings" pitchFamily="2" charset="2"/>
        <a:buChar char="§"/>
        <a:defRPr sz="1600" kern="1200">
          <a:solidFill>
            <a:schemeClr val="tx1"/>
          </a:solidFill>
          <a:latin typeface="+mn-lt"/>
          <a:ea typeface="+mn-ea"/>
          <a:cs typeface="+mn-cs"/>
        </a:defRPr>
      </a:lvl2pPr>
      <a:lvl3pPr marL="534988" indent="-173038" algn="l" defTabSz="914400" rtl="0" eaLnBrk="1" latinLnBrk="0" hangingPunct="1">
        <a:spcBef>
          <a:spcPct val="20000"/>
        </a:spcBef>
        <a:buFont typeface="Wingdings" pitchFamily="2" charset="2"/>
        <a:buChar char="§"/>
        <a:defRPr sz="1600" kern="1200">
          <a:solidFill>
            <a:schemeClr val="tx1"/>
          </a:solidFill>
          <a:latin typeface="+mn-lt"/>
          <a:ea typeface="+mn-ea"/>
          <a:cs typeface="+mn-cs"/>
        </a:defRPr>
      </a:lvl3pPr>
      <a:lvl4pPr marL="715963" indent="-180975" algn="l" defTabSz="914400" rtl="0" eaLnBrk="1" latinLnBrk="0" hangingPunct="1">
        <a:spcBef>
          <a:spcPct val="20000"/>
        </a:spcBef>
        <a:buFont typeface="Wingdings" pitchFamily="2" charset="2"/>
        <a:buChar char="§"/>
        <a:defRPr sz="1600" kern="1200">
          <a:solidFill>
            <a:schemeClr val="tx1"/>
          </a:solidFill>
          <a:latin typeface="+mn-lt"/>
          <a:ea typeface="+mn-ea"/>
          <a:cs typeface="+mn-cs"/>
        </a:defRPr>
      </a:lvl4pPr>
      <a:lvl5pPr marL="896938" indent="-180975" algn="l" defTabSz="914400" rtl="0" eaLnBrk="1" latinLnBrk="0" hangingPunct="1">
        <a:spcBef>
          <a:spcPct val="20000"/>
        </a:spcBef>
        <a:buFont typeface="Wingdings" pitchFamily="2" charset="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aarhustech.dk/om-aarhus-techkontakt/generel-information/kvalitet-paa-aarhus-tech/opfoelgningsplaner"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aarhustech.dk/om-aarhus-techkontakt/generel-information/kvalitet-paa-aarhus-tech/resultater/gennemfoerelse-og-frafald" TargetMode="External"/><Relationship Id="rId2" Type="http://schemas.openxmlformats.org/officeDocument/2006/relationships/hyperlink" Target="https://aarhustech.dk/om-aarhus-techkontakt/generel-information/kvalitet-paa-aarhus-tech/opfoelgningsplaner"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titel 1"/>
          <p:cNvSpPr>
            <a:spLocks noGrp="1"/>
          </p:cNvSpPr>
          <p:nvPr>
            <p:ph type="subTitle" idx="1"/>
          </p:nvPr>
        </p:nvSpPr>
        <p:spPr>
          <a:xfrm>
            <a:off x="323528" y="6165304"/>
            <a:ext cx="8712968" cy="432048"/>
          </a:xfrm>
        </p:spPr>
        <p:txBody>
          <a:bodyPr/>
          <a:lstStyle/>
          <a:p>
            <a:pPr algn="ctr"/>
            <a:endParaRPr lang="en-US" sz="1200" dirty="0">
              <a:solidFill>
                <a:srgbClr val="29343D"/>
              </a:solidFill>
            </a:endParaRPr>
          </a:p>
          <a:p>
            <a:pPr algn="ctr"/>
            <a:r>
              <a:rPr lang="en-US" sz="1200" dirty="0">
                <a:solidFill>
                  <a:srgbClr val="29343D"/>
                </a:solidFill>
              </a:rPr>
              <a:t>DECEMBER 2019</a:t>
            </a:r>
            <a:endParaRPr lang="da-DK" sz="1200" dirty="0">
              <a:solidFill>
                <a:srgbClr val="29343D"/>
              </a:solidFill>
            </a:endParaRPr>
          </a:p>
          <a:p>
            <a:pPr algn="ctr"/>
            <a:endParaRPr lang="en-US" sz="1200" dirty="0"/>
          </a:p>
        </p:txBody>
      </p:sp>
      <p:sp>
        <p:nvSpPr>
          <p:cNvPr id="3" name="Titel 2"/>
          <p:cNvSpPr>
            <a:spLocks noGrp="1"/>
          </p:cNvSpPr>
          <p:nvPr>
            <p:ph type="title"/>
          </p:nvPr>
        </p:nvSpPr>
        <p:spPr>
          <a:xfrm>
            <a:off x="323528" y="4856620"/>
            <a:ext cx="8712968" cy="1524708"/>
          </a:xfrm>
          <a:prstGeom prst="rect">
            <a:avLst/>
          </a:prstGeom>
        </p:spPr>
        <p:txBody>
          <a:bodyPr/>
          <a:lstStyle/>
          <a:p>
            <a:pPr>
              <a:lnSpc>
                <a:spcPct val="150000"/>
              </a:lnSpc>
            </a:pPr>
            <a:r>
              <a:rPr lang="da-DK" sz="2000" b="1" i="1" dirty="0">
                <a:solidFill>
                  <a:srgbClr val="29343D"/>
                </a:solidFill>
                <a:latin typeface="+mn-lt"/>
              </a:rPr>
              <a:t>kvalitetsmål for Erhvervsuddannelserne, gymnasiale uddannelser samt arbejdsmarkedsuddannelser – </a:t>
            </a:r>
            <a:r>
              <a:rPr lang="da-DK" sz="2000" b="1" i="1" dirty="0" err="1">
                <a:solidFill>
                  <a:srgbClr val="29343D"/>
                </a:solidFill>
                <a:latin typeface="+mn-lt"/>
              </a:rPr>
              <a:t>aarhus</a:t>
            </a:r>
            <a:r>
              <a:rPr lang="da-DK" sz="2000" b="1" i="1" dirty="0">
                <a:solidFill>
                  <a:srgbClr val="29343D"/>
                </a:solidFill>
                <a:latin typeface="+mn-lt"/>
              </a:rPr>
              <a:t> </a:t>
            </a:r>
            <a:r>
              <a:rPr lang="da-DK" sz="2000" b="1" i="1" dirty="0" err="1">
                <a:solidFill>
                  <a:srgbClr val="29343D"/>
                </a:solidFill>
                <a:latin typeface="+mn-lt"/>
              </a:rPr>
              <a:t>tech</a:t>
            </a:r>
            <a:endParaRPr lang="da-DK" sz="2000" b="1" i="1" dirty="0">
              <a:solidFill>
                <a:srgbClr val="29343D"/>
              </a:solidFill>
              <a:latin typeface="+mn-lt"/>
            </a:endParaRPr>
          </a:p>
        </p:txBody>
      </p:sp>
    </p:spTree>
    <p:extLst>
      <p:ext uri="{BB962C8B-B14F-4D97-AF65-F5344CB8AC3E}">
        <p14:creationId xmlns:p14="http://schemas.microsoft.com/office/powerpoint/2010/main" val="3188774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836711"/>
            <a:ext cx="6192687" cy="792089"/>
          </a:xfrm>
        </p:spPr>
        <p:txBody>
          <a:bodyPr>
            <a:normAutofit fontScale="90000"/>
          </a:bodyPr>
          <a:lstStyle/>
          <a:p>
            <a:r>
              <a:rPr lang="da-DK" dirty="0"/>
              <a:t>Kvalitetsmålene for gymnasiale uddannelser:  </a:t>
            </a:r>
          </a:p>
        </p:txBody>
      </p:sp>
      <p:graphicFrame>
        <p:nvGraphicFramePr>
          <p:cNvPr id="10" name="Tabel 9">
            <a:extLst>
              <a:ext uri="{FF2B5EF4-FFF2-40B4-BE49-F238E27FC236}">
                <a16:creationId xmlns:a16="http://schemas.microsoft.com/office/drawing/2014/main" id="{1266AA26-A9D0-48B0-81E7-417C1EABF80B}"/>
              </a:ext>
            </a:extLst>
          </p:cNvPr>
          <p:cNvGraphicFramePr>
            <a:graphicFrameLocks noGrp="1"/>
          </p:cNvGraphicFramePr>
          <p:nvPr>
            <p:extLst>
              <p:ext uri="{D42A27DB-BD31-4B8C-83A1-F6EECF244321}">
                <p14:modId xmlns:p14="http://schemas.microsoft.com/office/powerpoint/2010/main" val="862278194"/>
              </p:ext>
            </p:extLst>
          </p:nvPr>
        </p:nvGraphicFramePr>
        <p:xfrm>
          <a:off x="539550" y="1897615"/>
          <a:ext cx="7771212" cy="1532898"/>
        </p:xfrm>
        <a:graphic>
          <a:graphicData uri="http://schemas.openxmlformats.org/drawingml/2006/table">
            <a:tbl>
              <a:tblPr firstCol="1">
                <a:tableStyleId>{5C22544A-7EE6-4342-B048-85BDC9FD1C3A}</a:tableStyleId>
              </a:tblPr>
              <a:tblGrid>
                <a:gridCol w="1942803">
                  <a:extLst>
                    <a:ext uri="{9D8B030D-6E8A-4147-A177-3AD203B41FA5}">
                      <a16:colId xmlns:a16="http://schemas.microsoft.com/office/drawing/2014/main" val="2779942308"/>
                    </a:ext>
                  </a:extLst>
                </a:gridCol>
                <a:gridCol w="1942803">
                  <a:extLst>
                    <a:ext uri="{9D8B030D-6E8A-4147-A177-3AD203B41FA5}">
                      <a16:colId xmlns:a16="http://schemas.microsoft.com/office/drawing/2014/main" val="1007028870"/>
                    </a:ext>
                  </a:extLst>
                </a:gridCol>
                <a:gridCol w="1942803">
                  <a:extLst>
                    <a:ext uri="{9D8B030D-6E8A-4147-A177-3AD203B41FA5}">
                      <a16:colId xmlns:a16="http://schemas.microsoft.com/office/drawing/2014/main" val="2372975613"/>
                    </a:ext>
                  </a:extLst>
                </a:gridCol>
                <a:gridCol w="1942803">
                  <a:extLst>
                    <a:ext uri="{9D8B030D-6E8A-4147-A177-3AD203B41FA5}">
                      <a16:colId xmlns:a16="http://schemas.microsoft.com/office/drawing/2014/main" val="4237930579"/>
                    </a:ext>
                  </a:extLst>
                </a:gridCol>
              </a:tblGrid>
              <a:tr h="152457">
                <a:tc gridSpan="4">
                  <a:txBody>
                    <a:bodyPr/>
                    <a:lstStyle/>
                    <a:p>
                      <a:pPr algn="l" fontAlgn="b"/>
                      <a:r>
                        <a:rPr lang="da-DK" sz="1100" u="none" strike="noStrike" dirty="0">
                          <a:effectLst/>
                        </a:rPr>
                        <a:t>Mål 4: Socioøkonomisk reference set i forhold til eksamensresultat </a:t>
                      </a:r>
                      <a:endParaRPr lang="da-DK" sz="1100" b="0"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2329708594"/>
                  </a:ext>
                </a:extLst>
              </a:tr>
              <a:tr h="157714">
                <a:tc>
                  <a:txBody>
                    <a:bodyPr/>
                    <a:lstStyle/>
                    <a:p>
                      <a:pPr algn="l" fontAlgn="b"/>
                      <a:endParaRPr lang="da-DK"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da-DK" sz="1100" u="none" strike="noStrike" dirty="0">
                          <a:effectLst/>
                        </a:rPr>
                        <a:t>2017</a:t>
                      </a:r>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da-DK" sz="1100" u="none" strike="noStrike" dirty="0">
                          <a:effectLst/>
                        </a:rPr>
                        <a:t>2018</a:t>
                      </a:r>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da-DK" sz="1100" u="none" strike="noStrike" dirty="0">
                          <a:effectLst/>
                        </a:rPr>
                        <a:t>2019</a:t>
                      </a:r>
                      <a:endParaRPr lang="da-DK"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135909239"/>
                  </a:ext>
                </a:extLst>
              </a:tr>
              <a:tr h="162971">
                <a:tc>
                  <a:txBody>
                    <a:bodyPr/>
                    <a:lstStyle/>
                    <a:p>
                      <a:pPr algn="l" fontAlgn="b"/>
                      <a:r>
                        <a:rPr lang="da-DK" sz="1100" u="none" strike="noStrike">
                          <a:effectLst/>
                        </a:rPr>
                        <a:t>STX</a:t>
                      </a:r>
                      <a:endParaRPr lang="da-DK"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dirty="0">
                          <a:effectLst/>
                        </a:rPr>
                        <a:t>På niveau</a:t>
                      </a:r>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dirty="0">
                          <a:effectLst/>
                        </a:rPr>
                        <a:t>Bedre end forventet</a:t>
                      </a:r>
                      <a:endParaRPr lang="da-DK" sz="1100" b="0" i="0" u="none" strike="noStrike" dirty="0">
                        <a:solidFill>
                          <a:srgbClr val="000000"/>
                        </a:solidFill>
                        <a:effectLst/>
                        <a:latin typeface="Calibri" panose="020F0502020204030204" pitchFamily="34" charset="0"/>
                      </a:endParaRPr>
                    </a:p>
                  </a:txBody>
                  <a:tcPr marL="6350" marR="6350" marT="6350" marB="0" anchor="b">
                    <a:solidFill>
                      <a:schemeClr val="bg2">
                        <a:lumMod val="90000"/>
                      </a:schemeClr>
                    </a:solidFill>
                  </a:tcPr>
                </a:tc>
                <a:tc>
                  <a:txBody>
                    <a:bodyPr/>
                    <a:lstStyle/>
                    <a:p>
                      <a:pPr algn="l" fontAlgn="b"/>
                      <a:r>
                        <a:rPr lang="da-DK" sz="1100" u="none" strike="noStrike">
                          <a:effectLst/>
                        </a:rPr>
                        <a:t>På niveau</a:t>
                      </a:r>
                      <a:endParaRPr lang="da-DK"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420807270"/>
                  </a:ext>
                </a:extLst>
              </a:tr>
              <a:tr h="278628">
                <a:tc>
                  <a:txBody>
                    <a:bodyPr/>
                    <a:lstStyle/>
                    <a:p>
                      <a:pPr algn="l" fontAlgn="b"/>
                      <a:r>
                        <a:rPr lang="da-DK" sz="1100" u="none" strike="noStrike">
                          <a:effectLst/>
                        </a:rPr>
                        <a:t>HF</a:t>
                      </a:r>
                      <a:endParaRPr lang="da-DK"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dirty="0">
                          <a:effectLst/>
                        </a:rPr>
                        <a:t>På niveau</a:t>
                      </a:r>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dirty="0">
                          <a:effectLst/>
                        </a:rPr>
                        <a:t>Bedre end forventet</a:t>
                      </a:r>
                      <a:endParaRPr lang="da-DK" sz="1100" b="0" i="0" u="none" strike="noStrike" dirty="0">
                        <a:solidFill>
                          <a:srgbClr val="000000"/>
                        </a:solidFill>
                        <a:effectLst/>
                        <a:latin typeface="Calibri" panose="020F0502020204030204" pitchFamily="34" charset="0"/>
                      </a:endParaRPr>
                    </a:p>
                  </a:txBody>
                  <a:tcPr marL="6350" marR="6350" marT="6350" marB="0" anchor="b">
                    <a:solidFill>
                      <a:schemeClr val="bg2">
                        <a:lumMod val="90000"/>
                      </a:schemeClr>
                    </a:solidFill>
                  </a:tcPr>
                </a:tc>
                <a:tc>
                  <a:txBody>
                    <a:bodyPr/>
                    <a:lstStyle/>
                    <a:p>
                      <a:pPr algn="l" fontAlgn="b"/>
                      <a:r>
                        <a:rPr lang="da-DK" sz="1100" u="none" strike="noStrike">
                          <a:effectLst/>
                        </a:rPr>
                        <a:t>På niveau</a:t>
                      </a:r>
                      <a:endParaRPr lang="da-DK"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658773993"/>
                  </a:ext>
                </a:extLst>
              </a:tr>
              <a:tr h="278628">
                <a:tc>
                  <a:txBody>
                    <a:bodyPr/>
                    <a:lstStyle/>
                    <a:p>
                      <a:pPr algn="l" fontAlgn="b"/>
                      <a:r>
                        <a:rPr lang="da-DK" sz="1100" u="none" strike="noStrike">
                          <a:effectLst/>
                        </a:rPr>
                        <a:t>HTX, City</a:t>
                      </a:r>
                      <a:endParaRPr lang="da-DK"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dirty="0">
                          <a:effectLst/>
                        </a:rPr>
                        <a:t>På niveau</a:t>
                      </a:r>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dirty="0">
                          <a:effectLst/>
                        </a:rPr>
                        <a:t>På niveau</a:t>
                      </a:r>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dirty="0">
                          <a:effectLst/>
                        </a:rPr>
                        <a:t>Bedre end forventet</a:t>
                      </a:r>
                      <a:endParaRPr lang="da-DK" sz="1100" b="0" i="0" u="none" strike="noStrike" dirty="0">
                        <a:solidFill>
                          <a:srgbClr val="000000"/>
                        </a:solidFill>
                        <a:effectLst/>
                        <a:latin typeface="Calibri" panose="020F0502020204030204" pitchFamily="34" charset="0"/>
                      </a:endParaRPr>
                    </a:p>
                  </a:txBody>
                  <a:tcPr marL="6350" marR="6350" marT="6350" marB="0" anchor="b">
                    <a:solidFill>
                      <a:schemeClr val="bg2">
                        <a:lumMod val="90000"/>
                      </a:schemeClr>
                    </a:solidFill>
                  </a:tcPr>
                </a:tc>
                <a:extLst>
                  <a:ext uri="{0D108BD9-81ED-4DB2-BD59-A6C34878D82A}">
                    <a16:rowId xmlns:a16="http://schemas.microsoft.com/office/drawing/2014/main" val="976883847"/>
                  </a:ext>
                </a:extLst>
              </a:tr>
              <a:tr h="279682">
                <a:tc>
                  <a:txBody>
                    <a:bodyPr/>
                    <a:lstStyle/>
                    <a:p>
                      <a:pPr algn="l" fontAlgn="b"/>
                      <a:r>
                        <a:rPr lang="da-DK" sz="1100" u="none" strike="noStrike">
                          <a:effectLst/>
                        </a:rPr>
                        <a:t>HTX, Skanderborg</a:t>
                      </a:r>
                      <a:endParaRPr lang="da-DK"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dirty="0">
                          <a:effectLst/>
                        </a:rPr>
                        <a:t>På niveau</a:t>
                      </a:r>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dirty="0">
                          <a:effectLst/>
                        </a:rPr>
                        <a:t>På niveau</a:t>
                      </a:r>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a:effectLst/>
                        </a:rPr>
                        <a:t>På niveau</a:t>
                      </a:r>
                      <a:endParaRPr lang="da-DK"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446892247"/>
                  </a:ext>
                </a:extLst>
              </a:tr>
              <a:tr h="152457">
                <a:tc>
                  <a:txBody>
                    <a:bodyPr/>
                    <a:lstStyle/>
                    <a:p>
                      <a:pPr algn="l" fontAlgn="b"/>
                      <a:r>
                        <a:rPr lang="da-DK" sz="1100" u="none" strike="noStrike">
                          <a:effectLst/>
                        </a:rPr>
                        <a:t>HTX, Viby</a:t>
                      </a:r>
                      <a:endParaRPr lang="da-DK"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a:effectLst/>
                        </a:rPr>
                        <a:t>På niveau</a:t>
                      </a:r>
                      <a:endParaRPr lang="da-DK"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dirty="0">
                          <a:effectLst/>
                        </a:rPr>
                        <a:t>På niveau</a:t>
                      </a:r>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dirty="0">
                          <a:effectLst/>
                        </a:rPr>
                        <a:t>På niveau</a:t>
                      </a:r>
                      <a:endParaRPr lang="da-DK"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491859239"/>
                  </a:ext>
                </a:extLst>
              </a:tr>
            </a:tbl>
          </a:graphicData>
        </a:graphic>
      </p:graphicFrame>
      <p:sp>
        <p:nvSpPr>
          <p:cNvPr id="11" name="Tekstfelt 10">
            <a:extLst>
              <a:ext uri="{FF2B5EF4-FFF2-40B4-BE49-F238E27FC236}">
                <a16:creationId xmlns:a16="http://schemas.microsoft.com/office/drawing/2014/main" id="{6A644270-3D99-475A-868A-52C779B813B2}"/>
              </a:ext>
            </a:extLst>
          </p:cNvPr>
          <p:cNvSpPr txBox="1"/>
          <p:nvPr/>
        </p:nvSpPr>
        <p:spPr>
          <a:xfrm>
            <a:off x="539552" y="3623748"/>
            <a:ext cx="7771210" cy="523220"/>
          </a:xfrm>
          <a:prstGeom prst="rect">
            <a:avLst/>
          </a:prstGeom>
          <a:noFill/>
        </p:spPr>
        <p:txBody>
          <a:bodyPr wrap="square" rtlCol="0">
            <a:spAutoFit/>
          </a:bodyPr>
          <a:lstStyle/>
          <a:p>
            <a:r>
              <a:rPr lang="da-DK" sz="1400" dirty="0"/>
              <a:t>På de tre gymnasiale uddannelser er resultatet for løfteevnen lige med hvad der kunne forventes eller bedre. Og dermed når vi målet på dette parameter.</a:t>
            </a:r>
          </a:p>
        </p:txBody>
      </p:sp>
      <p:graphicFrame>
        <p:nvGraphicFramePr>
          <p:cNvPr id="14" name="Tabel 13">
            <a:extLst>
              <a:ext uri="{FF2B5EF4-FFF2-40B4-BE49-F238E27FC236}">
                <a16:creationId xmlns:a16="http://schemas.microsoft.com/office/drawing/2014/main" id="{3D580460-B33E-4CB2-B096-9D53267E40EE}"/>
              </a:ext>
            </a:extLst>
          </p:cNvPr>
          <p:cNvGraphicFramePr>
            <a:graphicFrameLocks noGrp="1"/>
          </p:cNvGraphicFramePr>
          <p:nvPr>
            <p:extLst>
              <p:ext uri="{D42A27DB-BD31-4B8C-83A1-F6EECF244321}">
                <p14:modId xmlns:p14="http://schemas.microsoft.com/office/powerpoint/2010/main" val="3116412755"/>
              </p:ext>
            </p:extLst>
          </p:nvPr>
        </p:nvGraphicFramePr>
        <p:xfrm>
          <a:off x="539550" y="4322025"/>
          <a:ext cx="7771208" cy="894080"/>
        </p:xfrm>
        <a:graphic>
          <a:graphicData uri="http://schemas.openxmlformats.org/drawingml/2006/table">
            <a:tbl>
              <a:tblPr firstCol="1">
                <a:tableStyleId>{5C22544A-7EE6-4342-B048-85BDC9FD1C3A}</a:tableStyleId>
              </a:tblPr>
              <a:tblGrid>
                <a:gridCol w="1872210">
                  <a:extLst>
                    <a:ext uri="{9D8B030D-6E8A-4147-A177-3AD203B41FA5}">
                      <a16:colId xmlns:a16="http://schemas.microsoft.com/office/drawing/2014/main" val="879927661"/>
                    </a:ext>
                  </a:extLst>
                </a:gridCol>
                <a:gridCol w="1512168">
                  <a:extLst>
                    <a:ext uri="{9D8B030D-6E8A-4147-A177-3AD203B41FA5}">
                      <a16:colId xmlns:a16="http://schemas.microsoft.com/office/drawing/2014/main" val="2890890474"/>
                    </a:ext>
                  </a:extLst>
                </a:gridCol>
                <a:gridCol w="1152128">
                  <a:extLst>
                    <a:ext uri="{9D8B030D-6E8A-4147-A177-3AD203B41FA5}">
                      <a16:colId xmlns:a16="http://schemas.microsoft.com/office/drawing/2014/main" val="2376985986"/>
                    </a:ext>
                  </a:extLst>
                </a:gridCol>
                <a:gridCol w="1080120">
                  <a:extLst>
                    <a:ext uri="{9D8B030D-6E8A-4147-A177-3AD203B41FA5}">
                      <a16:colId xmlns:a16="http://schemas.microsoft.com/office/drawing/2014/main" val="1068450158"/>
                    </a:ext>
                  </a:extLst>
                </a:gridCol>
                <a:gridCol w="1165800">
                  <a:extLst>
                    <a:ext uri="{9D8B030D-6E8A-4147-A177-3AD203B41FA5}">
                      <a16:colId xmlns:a16="http://schemas.microsoft.com/office/drawing/2014/main" val="1540107606"/>
                    </a:ext>
                  </a:extLst>
                </a:gridCol>
                <a:gridCol w="988782">
                  <a:extLst>
                    <a:ext uri="{9D8B030D-6E8A-4147-A177-3AD203B41FA5}">
                      <a16:colId xmlns:a16="http://schemas.microsoft.com/office/drawing/2014/main" val="1532199687"/>
                    </a:ext>
                  </a:extLst>
                </a:gridCol>
              </a:tblGrid>
              <a:tr h="184150">
                <a:tc gridSpan="6">
                  <a:txBody>
                    <a:bodyPr/>
                    <a:lstStyle/>
                    <a:p>
                      <a:pPr algn="l" fontAlgn="t"/>
                      <a:r>
                        <a:rPr lang="da-DK" sz="1100" u="none" strike="noStrike">
                          <a:effectLst/>
                        </a:rPr>
                        <a:t>Mål 5: Trivselstal 2018</a:t>
                      </a:r>
                      <a:endParaRPr lang="da-DK" sz="1100" b="0" i="0" u="none" strike="noStrike">
                        <a:solidFill>
                          <a:srgbClr val="000000"/>
                        </a:solidFill>
                        <a:effectLst/>
                        <a:latin typeface="Calibri" panose="020F0502020204030204" pitchFamily="34" charset="0"/>
                      </a:endParaRPr>
                    </a:p>
                  </a:txBody>
                  <a:tcPr marL="6350" marR="6350" marT="6350" marB="0"/>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3465266503"/>
                  </a:ext>
                </a:extLst>
              </a:tr>
              <a:tr h="184150">
                <a:tc>
                  <a:txBody>
                    <a:bodyPr/>
                    <a:lstStyle/>
                    <a:p>
                      <a:pPr algn="l" fontAlgn="b"/>
                      <a:endParaRPr lang="da-DK"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dirty="0">
                          <a:effectLst/>
                        </a:rPr>
                        <a:t>Faglig individuel trivsel</a:t>
                      </a:r>
                    </a:p>
                    <a:p>
                      <a:pPr algn="l" fontAlgn="b"/>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dirty="0">
                          <a:effectLst/>
                        </a:rPr>
                        <a:t>Social trivsel</a:t>
                      </a:r>
                    </a:p>
                    <a:p>
                      <a:pPr algn="l" fontAlgn="b"/>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dirty="0">
                          <a:effectLst/>
                        </a:rPr>
                        <a:t>Læringsmiljø</a:t>
                      </a:r>
                    </a:p>
                    <a:p>
                      <a:pPr algn="l" fontAlgn="b"/>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a:effectLst/>
                        </a:rPr>
                        <a:t>Pres og bekymringer</a:t>
                      </a:r>
                      <a:endParaRPr lang="da-DK"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da-DK" sz="1100" u="none" strike="noStrike" dirty="0">
                          <a:effectLst/>
                        </a:rPr>
                        <a:t>Mobning</a:t>
                      </a:r>
                    </a:p>
                    <a:p>
                      <a:pPr algn="l" fontAlgn="b"/>
                      <a:endParaRPr lang="da-DK"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872810892"/>
                  </a:ext>
                </a:extLst>
              </a:tr>
              <a:tr h="184150">
                <a:tc>
                  <a:txBody>
                    <a:bodyPr/>
                    <a:lstStyle/>
                    <a:p>
                      <a:pPr algn="l" fontAlgn="b"/>
                      <a:r>
                        <a:rPr lang="da-DK" sz="1100" u="none" strike="noStrike">
                          <a:effectLst/>
                        </a:rPr>
                        <a:t>AARHUS GYMNASIUM</a:t>
                      </a:r>
                      <a:endParaRPr lang="da-DK"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da-DK" sz="1100" u="none" strike="noStrike" dirty="0">
                          <a:effectLst/>
                        </a:rPr>
                        <a:t>3,8</a:t>
                      </a:r>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da-DK" sz="1100" u="none" strike="noStrike">
                          <a:effectLst/>
                        </a:rPr>
                        <a:t>4,0</a:t>
                      </a:r>
                      <a:endParaRPr lang="da-DK"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da-DK" sz="1100" u="none" strike="noStrike">
                          <a:effectLst/>
                        </a:rPr>
                        <a:t>3,4</a:t>
                      </a:r>
                      <a:endParaRPr lang="da-DK"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da-DK" sz="1100" u="none" strike="noStrike">
                          <a:effectLst/>
                        </a:rPr>
                        <a:t>2,8</a:t>
                      </a:r>
                      <a:endParaRPr lang="da-DK"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da-DK" sz="1100" u="none" strike="noStrike">
                          <a:effectLst/>
                        </a:rPr>
                        <a:t>4,7</a:t>
                      </a:r>
                      <a:endParaRPr lang="da-DK"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747236267"/>
                  </a:ext>
                </a:extLst>
              </a:tr>
              <a:tr h="184150">
                <a:tc>
                  <a:txBody>
                    <a:bodyPr/>
                    <a:lstStyle/>
                    <a:p>
                      <a:pPr algn="l" fontAlgn="b"/>
                      <a:r>
                        <a:rPr lang="da-DK" sz="1100" u="none" strike="noStrike">
                          <a:effectLst/>
                        </a:rPr>
                        <a:t>Landsgennemsnittet</a:t>
                      </a:r>
                      <a:endParaRPr lang="da-DK"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da-DK" sz="1100" u="none" strike="noStrike" dirty="0">
                          <a:effectLst/>
                        </a:rPr>
                        <a:t>3,8</a:t>
                      </a:r>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da-DK" sz="1100" u="none" strike="noStrike" dirty="0">
                          <a:effectLst/>
                        </a:rPr>
                        <a:t>4,1</a:t>
                      </a:r>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da-DK" sz="1100" u="none" strike="noStrike" dirty="0">
                          <a:effectLst/>
                        </a:rPr>
                        <a:t>3,6</a:t>
                      </a:r>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da-DK" sz="1100" u="none" strike="noStrike" dirty="0">
                          <a:effectLst/>
                        </a:rPr>
                        <a:t>2,7</a:t>
                      </a:r>
                      <a:endParaRPr lang="da-DK"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da-DK" sz="1100" u="none" strike="noStrike" dirty="0">
                          <a:effectLst/>
                        </a:rPr>
                        <a:t>4,7</a:t>
                      </a:r>
                      <a:endParaRPr lang="da-DK"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039004759"/>
                  </a:ext>
                </a:extLst>
              </a:tr>
            </a:tbl>
          </a:graphicData>
        </a:graphic>
      </p:graphicFrame>
      <p:sp>
        <p:nvSpPr>
          <p:cNvPr id="15" name="Tekstfelt 14">
            <a:extLst>
              <a:ext uri="{FF2B5EF4-FFF2-40B4-BE49-F238E27FC236}">
                <a16:creationId xmlns:a16="http://schemas.microsoft.com/office/drawing/2014/main" id="{20D58195-FA22-4387-A8B8-631F32858E11}"/>
              </a:ext>
            </a:extLst>
          </p:cNvPr>
          <p:cNvSpPr txBox="1"/>
          <p:nvPr/>
        </p:nvSpPr>
        <p:spPr>
          <a:xfrm>
            <a:off x="555225" y="5404280"/>
            <a:ext cx="7771210" cy="738664"/>
          </a:xfrm>
          <a:prstGeom prst="rect">
            <a:avLst/>
          </a:prstGeom>
          <a:noFill/>
        </p:spPr>
        <p:txBody>
          <a:bodyPr wrap="square" rtlCol="0">
            <a:spAutoFit/>
          </a:bodyPr>
          <a:lstStyle/>
          <a:p>
            <a:r>
              <a:rPr lang="da-DK" sz="1400" dirty="0"/>
              <a:t>AARHUS GYMNASIUM ligger på niveau eller ringere på de fem trivselsindikatorer. Dermed ligger vi også lige under landsgennemsnittet på den samlede indikator ‘Generel trivsel’. AARHUS </a:t>
            </a:r>
            <a:r>
              <a:rPr lang="da-DK" sz="1400" dirty="0" err="1"/>
              <a:t>TECHs</a:t>
            </a:r>
            <a:r>
              <a:rPr lang="da-DK" sz="1400" dirty="0"/>
              <a:t> resultat er 3.7 mens landsgennemsnittet er 3,8. </a:t>
            </a:r>
          </a:p>
        </p:txBody>
      </p:sp>
    </p:spTree>
    <p:extLst>
      <p:ext uri="{BB962C8B-B14F-4D97-AF65-F5344CB8AC3E}">
        <p14:creationId xmlns:p14="http://schemas.microsoft.com/office/powerpoint/2010/main" val="3668234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836711"/>
            <a:ext cx="6192687" cy="792089"/>
          </a:xfrm>
        </p:spPr>
        <p:txBody>
          <a:bodyPr>
            <a:normAutofit fontScale="90000"/>
          </a:bodyPr>
          <a:lstStyle/>
          <a:p>
            <a:r>
              <a:rPr lang="da-DK" dirty="0"/>
              <a:t>udviklingsopgaver de gymnasiale uddannelser :  </a:t>
            </a:r>
          </a:p>
        </p:txBody>
      </p:sp>
      <p:sp>
        <p:nvSpPr>
          <p:cNvPr id="3" name="Pladsholder til indhold 2"/>
          <p:cNvSpPr>
            <a:spLocks noGrp="1"/>
          </p:cNvSpPr>
          <p:nvPr>
            <p:ph idx="1"/>
          </p:nvPr>
        </p:nvSpPr>
        <p:spPr>
          <a:xfrm>
            <a:off x="539552" y="1844824"/>
            <a:ext cx="6264696" cy="4121139"/>
          </a:xfrm>
        </p:spPr>
        <p:txBody>
          <a:bodyPr>
            <a:normAutofit/>
          </a:bodyPr>
          <a:lstStyle/>
          <a:p>
            <a:r>
              <a:rPr lang="da-DK" dirty="0"/>
              <a:t>Årets tema for selvevaluering har været forbedring af elevtrivsel. Se den fulde selvevaluering: </a:t>
            </a:r>
            <a:r>
              <a:rPr lang="da-DK" dirty="0">
                <a:hlinkClick r:id="rId2"/>
              </a:rPr>
              <a:t>https://aarhustech.dk/om-aarhus-techkontakt/generel-information/kvalitet-paa-aarhus-tech/opfoelgningsplaner</a:t>
            </a:r>
            <a:endParaRPr lang="da-DK" dirty="0"/>
          </a:p>
          <a:p>
            <a:r>
              <a:rPr lang="da-DK" dirty="0"/>
              <a:t>Forbedre karaktergennemsnittet STX og HF, Tilst afdelingen. </a:t>
            </a:r>
          </a:p>
          <a:p>
            <a:endParaRPr lang="da-DK" dirty="0"/>
          </a:p>
        </p:txBody>
      </p:sp>
    </p:spTree>
    <p:extLst>
      <p:ext uri="{BB962C8B-B14F-4D97-AF65-F5344CB8AC3E}">
        <p14:creationId xmlns:p14="http://schemas.microsoft.com/office/powerpoint/2010/main" val="2773961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836711"/>
            <a:ext cx="6192687" cy="792089"/>
          </a:xfrm>
        </p:spPr>
        <p:txBody>
          <a:bodyPr>
            <a:normAutofit/>
          </a:bodyPr>
          <a:lstStyle/>
          <a:p>
            <a:r>
              <a:rPr lang="da-DK" dirty="0"/>
              <a:t>Kvalitetsmålene for AMU:  </a:t>
            </a:r>
          </a:p>
        </p:txBody>
      </p:sp>
      <p:sp>
        <p:nvSpPr>
          <p:cNvPr id="3" name="Pladsholder til indhold 2"/>
          <p:cNvSpPr>
            <a:spLocks noGrp="1"/>
          </p:cNvSpPr>
          <p:nvPr>
            <p:ph idx="1"/>
          </p:nvPr>
        </p:nvSpPr>
        <p:spPr>
          <a:xfrm>
            <a:off x="539552" y="1844824"/>
            <a:ext cx="8136904" cy="4392487"/>
          </a:xfrm>
        </p:spPr>
        <p:txBody>
          <a:bodyPr>
            <a:normAutofit/>
          </a:bodyPr>
          <a:lstStyle/>
          <a:p>
            <a:pPr marL="0" indent="0">
              <a:buNone/>
            </a:pPr>
            <a:r>
              <a:rPr lang="da-DK" sz="2400" dirty="0">
                <a:solidFill>
                  <a:schemeClr val="tx1"/>
                </a:solidFill>
              </a:rPr>
              <a:t>De overordnede kvalitetsmål for arbejdsmarkedskurserne:</a:t>
            </a:r>
          </a:p>
          <a:p>
            <a:r>
              <a:rPr lang="da-DK" sz="2400" b="1" dirty="0"/>
              <a:t>Kursisttilfredshed med fokus på kursisternes oplevelse af: </a:t>
            </a:r>
          </a:p>
          <a:p>
            <a:r>
              <a:rPr lang="da-DK" sz="2400" b="1" dirty="0"/>
              <a:t>Kursusudbyttet </a:t>
            </a:r>
          </a:p>
          <a:p>
            <a:r>
              <a:rPr lang="da-DK" sz="2400" b="1" dirty="0"/>
              <a:t>Lærerens præstation </a:t>
            </a:r>
          </a:p>
          <a:p>
            <a:r>
              <a:rPr lang="da-DK" sz="2400" b="1" dirty="0"/>
              <a:t>Undervisningens form og indhold</a:t>
            </a:r>
          </a:p>
          <a:p>
            <a:pPr marL="0" indent="0">
              <a:buNone/>
            </a:pPr>
            <a:endParaRPr lang="da-DK" sz="1000" dirty="0"/>
          </a:p>
        </p:txBody>
      </p:sp>
    </p:spTree>
    <p:extLst>
      <p:ext uri="{BB962C8B-B14F-4D97-AF65-F5344CB8AC3E}">
        <p14:creationId xmlns:p14="http://schemas.microsoft.com/office/powerpoint/2010/main" val="2764128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836711"/>
            <a:ext cx="6192687" cy="792089"/>
          </a:xfrm>
        </p:spPr>
        <p:txBody>
          <a:bodyPr>
            <a:normAutofit/>
          </a:bodyPr>
          <a:lstStyle/>
          <a:p>
            <a:r>
              <a:rPr lang="da-DK" dirty="0"/>
              <a:t>resultater for amu:  </a:t>
            </a:r>
          </a:p>
        </p:txBody>
      </p:sp>
      <p:sp>
        <p:nvSpPr>
          <p:cNvPr id="22" name="Tekstfelt 21"/>
          <p:cNvSpPr txBox="1"/>
          <p:nvPr/>
        </p:nvSpPr>
        <p:spPr>
          <a:xfrm>
            <a:off x="539552" y="4480223"/>
            <a:ext cx="7665916" cy="1077218"/>
          </a:xfrm>
          <a:prstGeom prst="rect">
            <a:avLst/>
          </a:prstGeom>
          <a:noFill/>
        </p:spPr>
        <p:txBody>
          <a:bodyPr wrap="square" rtlCol="0">
            <a:spAutoFit/>
          </a:bodyPr>
          <a:lstStyle/>
          <a:p>
            <a:r>
              <a:rPr lang="da-DK" sz="1600" dirty="0"/>
              <a:t>Ud af de 82 AMU-udbydere ligger AARHUS TECH nr. 54 på kursusudbytte. Endvidere ligger vi på niveau på de to øvrige parametre dvs. lærerens præstation samt undervisningens form og indhold. Vi må dermed forvente, at skolen ikke bliver udtrukket til tilsyn – samlet set.</a:t>
            </a:r>
          </a:p>
        </p:txBody>
      </p:sp>
      <p:graphicFrame>
        <p:nvGraphicFramePr>
          <p:cNvPr id="7" name="Pladsholder til indhold 6">
            <a:extLst>
              <a:ext uri="{FF2B5EF4-FFF2-40B4-BE49-F238E27FC236}">
                <a16:creationId xmlns:a16="http://schemas.microsoft.com/office/drawing/2014/main" id="{3B2BD88D-27C7-4950-95B1-7C4504ED9CD4}"/>
              </a:ext>
            </a:extLst>
          </p:cNvPr>
          <p:cNvGraphicFramePr>
            <a:graphicFrameLocks noGrp="1"/>
          </p:cNvGraphicFramePr>
          <p:nvPr>
            <p:ph idx="1"/>
            <p:extLst>
              <p:ext uri="{D42A27DB-BD31-4B8C-83A1-F6EECF244321}">
                <p14:modId xmlns:p14="http://schemas.microsoft.com/office/powerpoint/2010/main" val="4236038350"/>
              </p:ext>
            </p:extLst>
          </p:nvPr>
        </p:nvGraphicFramePr>
        <p:xfrm>
          <a:off x="527026" y="1854920"/>
          <a:ext cx="7645378" cy="1203944"/>
        </p:xfrm>
        <a:graphic>
          <a:graphicData uri="http://schemas.openxmlformats.org/drawingml/2006/table">
            <a:tbl>
              <a:tblPr firstRow="1" firstCol="1">
                <a:tableStyleId>{5C22544A-7EE6-4342-B048-85BDC9FD1C3A}</a:tableStyleId>
              </a:tblPr>
              <a:tblGrid>
                <a:gridCol w="1169293">
                  <a:extLst>
                    <a:ext uri="{9D8B030D-6E8A-4147-A177-3AD203B41FA5}">
                      <a16:colId xmlns:a16="http://schemas.microsoft.com/office/drawing/2014/main" val="2230769078"/>
                    </a:ext>
                  </a:extLst>
                </a:gridCol>
                <a:gridCol w="719565">
                  <a:extLst>
                    <a:ext uri="{9D8B030D-6E8A-4147-A177-3AD203B41FA5}">
                      <a16:colId xmlns:a16="http://schemas.microsoft.com/office/drawing/2014/main" val="1557014744"/>
                    </a:ext>
                  </a:extLst>
                </a:gridCol>
                <a:gridCol w="719565">
                  <a:extLst>
                    <a:ext uri="{9D8B030D-6E8A-4147-A177-3AD203B41FA5}">
                      <a16:colId xmlns:a16="http://schemas.microsoft.com/office/drawing/2014/main" val="3207968003"/>
                    </a:ext>
                  </a:extLst>
                </a:gridCol>
                <a:gridCol w="719565">
                  <a:extLst>
                    <a:ext uri="{9D8B030D-6E8A-4147-A177-3AD203B41FA5}">
                      <a16:colId xmlns:a16="http://schemas.microsoft.com/office/drawing/2014/main" val="3233998386"/>
                    </a:ext>
                  </a:extLst>
                </a:gridCol>
                <a:gridCol w="719565">
                  <a:extLst>
                    <a:ext uri="{9D8B030D-6E8A-4147-A177-3AD203B41FA5}">
                      <a16:colId xmlns:a16="http://schemas.microsoft.com/office/drawing/2014/main" val="579233370"/>
                    </a:ext>
                  </a:extLst>
                </a:gridCol>
                <a:gridCol w="719565">
                  <a:extLst>
                    <a:ext uri="{9D8B030D-6E8A-4147-A177-3AD203B41FA5}">
                      <a16:colId xmlns:a16="http://schemas.microsoft.com/office/drawing/2014/main" val="1504090996"/>
                    </a:ext>
                  </a:extLst>
                </a:gridCol>
                <a:gridCol w="719565">
                  <a:extLst>
                    <a:ext uri="{9D8B030D-6E8A-4147-A177-3AD203B41FA5}">
                      <a16:colId xmlns:a16="http://schemas.microsoft.com/office/drawing/2014/main" val="1043775493"/>
                    </a:ext>
                  </a:extLst>
                </a:gridCol>
                <a:gridCol w="719565">
                  <a:extLst>
                    <a:ext uri="{9D8B030D-6E8A-4147-A177-3AD203B41FA5}">
                      <a16:colId xmlns:a16="http://schemas.microsoft.com/office/drawing/2014/main" val="2430718958"/>
                    </a:ext>
                  </a:extLst>
                </a:gridCol>
                <a:gridCol w="719565">
                  <a:extLst>
                    <a:ext uri="{9D8B030D-6E8A-4147-A177-3AD203B41FA5}">
                      <a16:colId xmlns:a16="http://schemas.microsoft.com/office/drawing/2014/main" val="1435220387"/>
                    </a:ext>
                  </a:extLst>
                </a:gridCol>
                <a:gridCol w="719565">
                  <a:extLst>
                    <a:ext uri="{9D8B030D-6E8A-4147-A177-3AD203B41FA5}">
                      <a16:colId xmlns:a16="http://schemas.microsoft.com/office/drawing/2014/main" val="957075648"/>
                    </a:ext>
                  </a:extLst>
                </a:gridCol>
              </a:tblGrid>
              <a:tr h="370551">
                <a:tc rowSpan="2">
                  <a:txBody>
                    <a:bodyPr/>
                    <a:lstStyle/>
                    <a:p>
                      <a:pPr algn="ctr" rtl="0" fontAlgn="ctr"/>
                      <a:r>
                        <a:rPr lang="da-DK" sz="1100" u="none" strike="noStrike" dirty="0">
                          <a:effectLst/>
                        </a:rPr>
                        <a:t> </a:t>
                      </a:r>
                      <a:endParaRPr lang="da-DK" sz="1100" b="1" i="0" u="none" strike="noStrike" dirty="0">
                        <a:solidFill>
                          <a:srgbClr val="FFFFFF"/>
                        </a:solidFill>
                        <a:effectLst/>
                        <a:latin typeface="Arial" panose="020B0604020202020204" pitchFamily="34" charset="0"/>
                      </a:endParaRPr>
                    </a:p>
                  </a:txBody>
                  <a:tcPr marL="6141" marR="6141" marT="6141" marB="0" anchor="ctr"/>
                </a:tc>
                <a:tc gridSpan="3">
                  <a:txBody>
                    <a:bodyPr/>
                    <a:lstStyle/>
                    <a:p>
                      <a:pPr algn="ctr" rtl="0" fontAlgn="ctr"/>
                      <a:r>
                        <a:rPr lang="da-DK" sz="1100" u="none" strike="noStrike" dirty="0">
                          <a:effectLst/>
                        </a:rPr>
                        <a:t>Mål 1. Kursusudbytte</a:t>
                      </a:r>
                      <a:endParaRPr lang="da-DK" sz="1100" b="1" i="0" u="none" strike="noStrike" dirty="0">
                        <a:solidFill>
                          <a:srgbClr val="FFFFFF"/>
                        </a:solidFill>
                        <a:effectLst/>
                        <a:latin typeface="Arial" panose="020B0604020202020204" pitchFamily="34" charset="0"/>
                      </a:endParaRPr>
                    </a:p>
                  </a:txBody>
                  <a:tcPr marL="6141" marR="6141" marT="6141" marB="0" anchor="ctr"/>
                </a:tc>
                <a:tc hMerge="1">
                  <a:txBody>
                    <a:bodyPr/>
                    <a:lstStyle/>
                    <a:p>
                      <a:endParaRPr lang="da-DK"/>
                    </a:p>
                  </a:txBody>
                  <a:tcPr/>
                </a:tc>
                <a:tc hMerge="1">
                  <a:txBody>
                    <a:bodyPr/>
                    <a:lstStyle/>
                    <a:p>
                      <a:endParaRPr lang="da-DK"/>
                    </a:p>
                  </a:txBody>
                  <a:tcPr/>
                </a:tc>
                <a:tc gridSpan="3">
                  <a:txBody>
                    <a:bodyPr/>
                    <a:lstStyle/>
                    <a:p>
                      <a:pPr algn="ctr" rtl="0" fontAlgn="ctr"/>
                      <a:r>
                        <a:rPr lang="da-DK" sz="1100" u="none" strike="noStrike">
                          <a:effectLst/>
                        </a:rPr>
                        <a:t>Mål 2. Lærerens præstation</a:t>
                      </a:r>
                      <a:endParaRPr lang="da-DK" sz="1100" b="1" i="0" u="none" strike="noStrike">
                        <a:solidFill>
                          <a:srgbClr val="FFFFFF"/>
                        </a:solidFill>
                        <a:effectLst/>
                        <a:latin typeface="Arial" panose="020B0604020202020204" pitchFamily="34" charset="0"/>
                      </a:endParaRPr>
                    </a:p>
                  </a:txBody>
                  <a:tcPr marL="6141" marR="6141" marT="6141" marB="0" anchor="ctr"/>
                </a:tc>
                <a:tc hMerge="1">
                  <a:txBody>
                    <a:bodyPr/>
                    <a:lstStyle/>
                    <a:p>
                      <a:endParaRPr lang="da-DK"/>
                    </a:p>
                  </a:txBody>
                  <a:tcPr/>
                </a:tc>
                <a:tc hMerge="1">
                  <a:txBody>
                    <a:bodyPr/>
                    <a:lstStyle/>
                    <a:p>
                      <a:endParaRPr lang="da-DK"/>
                    </a:p>
                  </a:txBody>
                  <a:tcPr/>
                </a:tc>
                <a:tc gridSpan="3">
                  <a:txBody>
                    <a:bodyPr/>
                    <a:lstStyle/>
                    <a:p>
                      <a:pPr algn="l" rtl="0" fontAlgn="ctr"/>
                      <a:r>
                        <a:rPr lang="da-DK" sz="1100" u="none" strike="noStrike">
                          <a:effectLst/>
                        </a:rPr>
                        <a:t>Mål 3. Form og indhold Underv. </a:t>
                      </a:r>
                      <a:endParaRPr lang="da-DK" sz="1100" b="1" i="0" u="none" strike="noStrike">
                        <a:solidFill>
                          <a:srgbClr val="FFFFFF"/>
                        </a:solidFill>
                        <a:effectLst/>
                        <a:latin typeface="Arial" panose="020B0604020202020204" pitchFamily="34" charset="0"/>
                      </a:endParaRPr>
                    </a:p>
                  </a:txBody>
                  <a:tcPr marL="6141" marR="6141" marT="6141" marB="0" anchor="ct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2957380233"/>
                  </a:ext>
                </a:extLst>
              </a:tr>
              <a:tr h="213515">
                <a:tc vMerge="1">
                  <a:txBody>
                    <a:bodyPr/>
                    <a:lstStyle/>
                    <a:p>
                      <a:endParaRPr lang="da-DK"/>
                    </a:p>
                  </a:txBody>
                  <a:tcPr/>
                </a:tc>
                <a:tc>
                  <a:txBody>
                    <a:bodyPr/>
                    <a:lstStyle/>
                    <a:p>
                      <a:pPr algn="ctr" rtl="0" fontAlgn="ctr"/>
                      <a:r>
                        <a:rPr lang="da-DK" sz="1000" u="none" strike="noStrike">
                          <a:effectLst/>
                        </a:rPr>
                        <a:t>2017</a:t>
                      </a:r>
                      <a:endParaRPr lang="da-DK" sz="1000" b="0" i="0" u="none" strike="noStrike">
                        <a:solidFill>
                          <a:srgbClr val="404041"/>
                        </a:solidFill>
                        <a:effectLst/>
                        <a:latin typeface="Arial" panose="020B0604020202020204" pitchFamily="34" charset="0"/>
                      </a:endParaRPr>
                    </a:p>
                  </a:txBody>
                  <a:tcPr marL="6141" marR="6141" marT="6141" marB="0" anchor="ctr"/>
                </a:tc>
                <a:tc>
                  <a:txBody>
                    <a:bodyPr/>
                    <a:lstStyle/>
                    <a:p>
                      <a:pPr algn="ctr" rtl="0" fontAlgn="ctr"/>
                      <a:r>
                        <a:rPr lang="da-DK" sz="1000" u="none" strike="noStrike">
                          <a:effectLst/>
                        </a:rPr>
                        <a:t>2018</a:t>
                      </a:r>
                      <a:endParaRPr lang="da-DK" sz="1000" b="0" i="0" u="none" strike="noStrike">
                        <a:solidFill>
                          <a:srgbClr val="404041"/>
                        </a:solidFill>
                        <a:effectLst/>
                        <a:latin typeface="Arial" panose="020B0604020202020204" pitchFamily="34" charset="0"/>
                      </a:endParaRPr>
                    </a:p>
                  </a:txBody>
                  <a:tcPr marL="6141" marR="6141" marT="6141" marB="0" anchor="ctr"/>
                </a:tc>
                <a:tc>
                  <a:txBody>
                    <a:bodyPr/>
                    <a:lstStyle/>
                    <a:p>
                      <a:pPr algn="ctr" rtl="0" fontAlgn="ctr"/>
                      <a:r>
                        <a:rPr lang="da-DK" sz="1000" u="none" strike="noStrike">
                          <a:effectLst/>
                        </a:rPr>
                        <a:t>2019</a:t>
                      </a:r>
                      <a:endParaRPr lang="da-DK" sz="1000" b="0" i="0" u="none" strike="noStrike">
                        <a:solidFill>
                          <a:srgbClr val="404041"/>
                        </a:solidFill>
                        <a:effectLst/>
                        <a:latin typeface="Arial" panose="020B0604020202020204" pitchFamily="34" charset="0"/>
                      </a:endParaRPr>
                    </a:p>
                  </a:txBody>
                  <a:tcPr marL="6141" marR="6141" marT="6141" marB="0" anchor="ctr"/>
                </a:tc>
                <a:tc>
                  <a:txBody>
                    <a:bodyPr/>
                    <a:lstStyle/>
                    <a:p>
                      <a:pPr algn="ctr" rtl="0" fontAlgn="ctr"/>
                      <a:r>
                        <a:rPr lang="da-DK" sz="1000" u="none" strike="noStrike">
                          <a:effectLst/>
                        </a:rPr>
                        <a:t>2017</a:t>
                      </a:r>
                      <a:endParaRPr lang="da-DK" sz="1000" b="0" i="0" u="none" strike="noStrike">
                        <a:solidFill>
                          <a:srgbClr val="404041"/>
                        </a:solidFill>
                        <a:effectLst/>
                        <a:latin typeface="Arial" panose="020B0604020202020204" pitchFamily="34" charset="0"/>
                      </a:endParaRPr>
                    </a:p>
                  </a:txBody>
                  <a:tcPr marL="6141" marR="6141" marT="6141" marB="0" anchor="ctr"/>
                </a:tc>
                <a:tc>
                  <a:txBody>
                    <a:bodyPr/>
                    <a:lstStyle/>
                    <a:p>
                      <a:pPr algn="ctr" rtl="0" fontAlgn="ctr"/>
                      <a:r>
                        <a:rPr lang="da-DK" sz="1000" u="none" strike="noStrike">
                          <a:effectLst/>
                        </a:rPr>
                        <a:t>2018</a:t>
                      </a:r>
                      <a:endParaRPr lang="da-DK" sz="1000" b="0" i="0" u="none" strike="noStrike">
                        <a:solidFill>
                          <a:srgbClr val="404041"/>
                        </a:solidFill>
                        <a:effectLst/>
                        <a:latin typeface="Arial" panose="020B0604020202020204" pitchFamily="34" charset="0"/>
                      </a:endParaRPr>
                    </a:p>
                  </a:txBody>
                  <a:tcPr marL="6141" marR="6141" marT="6141" marB="0" anchor="ctr"/>
                </a:tc>
                <a:tc>
                  <a:txBody>
                    <a:bodyPr/>
                    <a:lstStyle/>
                    <a:p>
                      <a:pPr algn="ctr" rtl="0" fontAlgn="ctr"/>
                      <a:r>
                        <a:rPr lang="da-DK" sz="1000" u="none" strike="noStrike">
                          <a:effectLst/>
                        </a:rPr>
                        <a:t>2019</a:t>
                      </a:r>
                      <a:endParaRPr lang="da-DK" sz="1000" b="0" i="0" u="none" strike="noStrike">
                        <a:solidFill>
                          <a:srgbClr val="404041"/>
                        </a:solidFill>
                        <a:effectLst/>
                        <a:latin typeface="Arial" panose="020B0604020202020204" pitchFamily="34" charset="0"/>
                      </a:endParaRPr>
                    </a:p>
                  </a:txBody>
                  <a:tcPr marL="6141" marR="6141" marT="6141" marB="0" anchor="ctr"/>
                </a:tc>
                <a:tc>
                  <a:txBody>
                    <a:bodyPr/>
                    <a:lstStyle/>
                    <a:p>
                      <a:pPr algn="ctr" rtl="0" fontAlgn="ctr"/>
                      <a:r>
                        <a:rPr lang="da-DK" sz="1000" u="none" strike="noStrike">
                          <a:effectLst/>
                        </a:rPr>
                        <a:t>2017</a:t>
                      </a:r>
                      <a:endParaRPr lang="da-DK" sz="1000" b="0" i="0" u="none" strike="noStrike">
                        <a:solidFill>
                          <a:srgbClr val="404041"/>
                        </a:solidFill>
                        <a:effectLst/>
                        <a:latin typeface="Arial" panose="020B0604020202020204" pitchFamily="34" charset="0"/>
                      </a:endParaRPr>
                    </a:p>
                  </a:txBody>
                  <a:tcPr marL="6141" marR="6141" marT="6141" marB="0" anchor="ctr"/>
                </a:tc>
                <a:tc>
                  <a:txBody>
                    <a:bodyPr/>
                    <a:lstStyle/>
                    <a:p>
                      <a:pPr algn="ctr" rtl="0" fontAlgn="ctr"/>
                      <a:r>
                        <a:rPr lang="da-DK" sz="1000" u="none" strike="noStrike">
                          <a:effectLst/>
                        </a:rPr>
                        <a:t>2018</a:t>
                      </a:r>
                      <a:endParaRPr lang="da-DK" sz="1000" b="0" i="0" u="none" strike="noStrike">
                        <a:solidFill>
                          <a:srgbClr val="404041"/>
                        </a:solidFill>
                        <a:effectLst/>
                        <a:latin typeface="Arial" panose="020B0604020202020204" pitchFamily="34" charset="0"/>
                      </a:endParaRPr>
                    </a:p>
                  </a:txBody>
                  <a:tcPr marL="6141" marR="6141" marT="6141" marB="0" anchor="ctr"/>
                </a:tc>
                <a:tc>
                  <a:txBody>
                    <a:bodyPr/>
                    <a:lstStyle/>
                    <a:p>
                      <a:pPr algn="ctr" rtl="0" fontAlgn="ctr"/>
                      <a:r>
                        <a:rPr lang="da-DK" sz="1000" u="none" strike="noStrike">
                          <a:effectLst/>
                        </a:rPr>
                        <a:t>2019</a:t>
                      </a:r>
                      <a:endParaRPr lang="da-DK" sz="1000" b="0" i="0" u="none" strike="noStrike">
                        <a:solidFill>
                          <a:srgbClr val="404041"/>
                        </a:solidFill>
                        <a:effectLst/>
                        <a:latin typeface="Arial" panose="020B0604020202020204" pitchFamily="34" charset="0"/>
                      </a:endParaRPr>
                    </a:p>
                  </a:txBody>
                  <a:tcPr marL="6141" marR="6141" marT="6141" marB="0" anchor="ctr"/>
                </a:tc>
                <a:extLst>
                  <a:ext uri="{0D108BD9-81ED-4DB2-BD59-A6C34878D82A}">
                    <a16:rowId xmlns:a16="http://schemas.microsoft.com/office/drawing/2014/main" val="98984908"/>
                  </a:ext>
                </a:extLst>
              </a:tr>
              <a:tr h="206626">
                <a:tc>
                  <a:txBody>
                    <a:bodyPr/>
                    <a:lstStyle/>
                    <a:p>
                      <a:pPr algn="l" rtl="0" fontAlgn="ctr"/>
                      <a:r>
                        <a:rPr lang="da-DK" sz="1000" u="none" strike="noStrike">
                          <a:effectLst/>
                        </a:rPr>
                        <a:t>AARHUS TECH</a:t>
                      </a:r>
                      <a:endParaRPr lang="da-DK" sz="1000" b="1" i="0" u="none" strike="noStrike">
                        <a:solidFill>
                          <a:srgbClr val="FFFFFF"/>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7,5</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7,6</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7,7</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8,4</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8,6</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8,6</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8,1</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8,3</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8,4</a:t>
                      </a:r>
                      <a:endParaRPr lang="da-DK" sz="1100" b="0" i="0" u="none" strike="noStrike">
                        <a:solidFill>
                          <a:srgbClr val="404041"/>
                        </a:solidFill>
                        <a:effectLst/>
                        <a:latin typeface="Arial" panose="020B0604020202020204" pitchFamily="34" charset="0"/>
                      </a:endParaRPr>
                    </a:p>
                  </a:txBody>
                  <a:tcPr marL="6141" marR="6141" marT="6141" marB="0" anchor="ctr"/>
                </a:tc>
                <a:extLst>
                  <a:ext uri="{0D108BD9-81ED-4DB2-BD59-A6C34878D82A}">
                    <a16:rowId xmlns:a16="http://schemas.microsoft.com/office/drawing/2014/main" val="801563289"/>
                  </a:ext>
                </a:extLst>
              </a:tr>
              <a:tr h="206626">
                <a:tc>
                  <a:txBody>
                    <a:bodyPr/>
                    <a:lstStyle/>
                    <a:p>
                      <a:pPr algn="l" rtl="0" fontAlgn="ctr"/>
                      <a:r>
                        <a:rPr lang="da-DK" sz="1000" u="none" strike="noStrike">
                          <a:effectLst/>
                        </a:rPr>
                        <a:t>Lands.GNS.</a:t>
                      </a:r>
                      <a:endParaRPr lang="da-DK" sz="1000" b="1" i="0" u="none" strike="noStrike">
                        <a:solidFill>
                          <a:srgbClr val="FFFFFF"/>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7,7</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7,7</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7,8</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8,5</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8,6</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8,7</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8,2</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8,3</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8,3</a:t>
                      </a:r>
                      <a:endParaRPr lang="da-DK" sz="1100" b="0" i="0" u="none" strike="noStrike">
                        <a:solidFill>
                          <a:srgbClr val="404041"/>
                        </a:solidFill>
                        <a:effectLst/>
                        <a:latin typeface="Arial" panose="020B0604020202020204" pitchFamily="34" charset="0"/>
                      </a:endParaRPr>
                    </a:p>
                  </a:txBody>
                  <a:tcPr marL="6141" marR="6141" marT="6141" marB="0" anchor="ctr"/>
                </a:tc>
                <a:extLst>
                  <a:ext uri="{0D108BD9-81ED-4DB2-BD59-A6C34878D82A}">
                    <a16:rowId xmlns:a16="http://schemas.microsoft.com/office/drawing/2014/main" val="291065200"/>
                  </a:ext>
                </a:extLst>
              </a:tr>
              <a:tr h="206626">
                <a:tc>
                  <a:txBody>
                    <a:bodyPr/>
                    <a:lstStyle/>
                    <a:p>
                      <a:pPr algn="l" rtl="0" fontAlgn="ctr"/>
                      <a:r>
                        <a:rPr lang="da-DK" sz="1000" u="none" strike="noStrike">
                          <a:effectLst/>
                        </a:rPr>
                        <a:t>Forskel</a:t>
                      </a:r>
                      <a:endParaRPr lang="da-DK" sz="1000" b="1" i="0" u="none" strike="noStrike">
                        <a:solidFill>
                          <a:srgbClr val="FFFFFF"/>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-0,2</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-0,1</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-0,1</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-0,1</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0,0</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-0,1</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-0,1</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a:effectLst/>
                        </a:rPr>
                        <a:t>0,0</a:t>
                      </a:r>
                      <a:endParaRPr lang="da-DK" sz="1100" b="0" i="0" u="none" strike="noStrike">
                        <a:solidFill>
                          <a:srgbClr val="404041"/>
                        </a:solidFill>
                        <a:effectLst/>
                        <a:latin typeface="Arial" panose="020B0604020202020204" pitchFamily="34" charset="0"/>
                      </a:endParaRPr>
                    </a:p>
                  </a:txBody>
                  <a:tcPr marL="6141" marR="6141" marT="6141" marB="0" anchor="ctr"/>
                </a:tc>
                <a:tc>
                  <a:txBody>
                    <a:bodyPr/>
                    <a:lstStyle/>
                    <a:p>
                      <a:pPr algn="r" rtl="0" fontAlgn="ctr"/>
                      <a:r>
                        <a:rPr lang="da-DK" sz="1100" u="none" strike="noStrike" dirty="0">
                          <a:effectLst/>
                        </a:rPr>
                        <a:t>0,1</a:t>
                      </a:r>
                      <a:endParaRPr lang="da-DK" sz="1100" b="0" i="0" u="none" strike="noStrike" dirty="0">
                        <a:solidFill>
                          <a:srgbClr val="404041"/>
                        </a:solidFill>
                        <a:effectLst/>
                        <a:latin typeface="Arial" panose="020B0604020202020204" pitchFamily="34" charset="0"/>
                      </a:endParaRPr>
                    </a:p>
                  </a:txBody>
                  <a:tcPr marL="6141" marR="6141" marT="6141" marB="0" anchor="ctr"/>
                </a:tc>
                <a:extLst>
                  <a:ext uri="{0D108BD9-81ED-4DB2-BD59-A6C34878D82A}">
                    <a16:rowId xmlns:a16="http://schemas.microsoft.com/office/drawing/2014/main" val="3420524454"/>
                  </a:ext>
                </a:extLst>
              </a:tr>
            </a:tbl>
          </a:graphicData>
        </a:graphic>
      </p:graphicFrame>
      <p:graphicFrame>
        <p:nvGraphicFramePr>
          <p:cNvPr id="8" name="Tabel 7">
            <a:extLst>
              <a:ext uri="{FF2B5EF4-FFF2-40B4-BE49-F238E27FC236}">
                <a16:creationId xmlns:a16="http://schemas.microsoft.com/office/drawing/2014/main" id="{211AD729-0B65-497E-80A3-90A63B2DF9F4}"/>
              </a:ext>
            </a:extLst>
          </p:cNvPr>
          <p:cNvGraphicFramePr>
            <a:graphicFrameLocks noGrp="1"/>
          </p:cNvGraphicFramePr>
          <p:nvPr>
            <p:extLst>
              <p:ext uri="{D42A27DB-BD31-4B8C-83A1-F6EECF244321}">
                <p14:modId xmlns:p14="http://schemas.microsoft.com/office/powerpoint/2010/main" val="268785089"/>
              </p:ext>
            </p:extLst>
          </p:nvPr>
        </p:nvGraphicFramePr>
        <p:xfrm>
          <a:off x="527026" y="3304034"/>
          <a:ext cx="2819400" cy="958850"/>
        </p:xfrm>
        <a:graphic>
          <a:graphicData uri="http://schemas.openxmlformats.org/drawingml/2006/table">
            <a:tbl>
              <a:tblPr firstCol="1">
                <a:tableStyleId>{5C22544A-7EE6-4342-B048-85BDC9FD1C3A}</a:tableStyleId>
              </a:tblPr>
              <a:tblGrid>
                <a:gridCol w="990600">
                  <a:extLst>
                    <a:ext uri="{9D8B030D-6E8A-4147-A177-3AD203B41FA5}">
                      <a16:colId xmlns:a16="http://schemas.microsoft.com/office/drawing/2014/main" val="3454802403"/>
                    </a:ext>
                  </a:extLst>
                </a:gridCol>
                <a:gridCol w="609600">
                  <a:extLst>
                    <a:ext uri="{9D8B030D-6E8A-4147-A177-3AD203B41FA5}">
                      <a16:colId xmlns:a16="http://schemas.microsoft.com/office/drawing/2014/main" val="3820127044"/>
                    </a:ext>
                  </a:extLst>
                </a:gridCol>
                <a:gridCol w="609600">
                  <a:extLst>
                    <a:ext uri="{9D8B030D-6E8A-4147-A177-3AD203B41FA5}">
                      <a16:colId xmlns:a16="http://schemas.microsoft.com/office/drawing/2014/main" val="3426549225"/>
                    </a:ext>
                  </a:extLst>
                </a:gridCol>
                <a:gridCol w="609600">
                  <a:extLst>
                    <a:ext uri="{9D8B030D-6E8A-4147-A177-3AD203B41FA5}">
                      <a16:colId xmlns:a16="http://schemas.microsoft.com/office/drawing/2014/main" val="508981689"/>
                    </a:ext>
                  </a:extLst>
                </a:gridCol>
              </a:tblGrid>
              <a:tr h="190500">
                <a:tc gridSpan="4">
                  <a:txBody>
                    <a:bodyPr/>
                    <a:lstStyle/>
                    <a:p>
                      <a:pPr algn="l" rtl="0" fontAlgn="ctr"/>
                      <a:r>
                        <a:rPr lang="da-DK" sz="1100" u="none" strike="noStrike">
                          <a:effectLst/>
                        </a:rPr>
                        <a:t>Uvægtet GNS. /samlet gennemsnit</a:t>
                      </a:r>
                      <a:endParaRPr lang="da-DK" sz="1100" b="1" i="0" u="none" strike="noStrike">
                        <a:solidFill>
                          <a:srgbClr val="FFFFFF"/>
                        </a:solidFill>
                        <a:effectLst/>
                        <a:latin typeface="Arial" panose="020B0604020202020204" pitchFamily="34" charset="0"/>
                      </a:endParaRPr>
                    </a:p>
                  </a:txBody>
                  <a:tcPr marL="6350" marR="6350" marT="6350" marB="0" anchor="ct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188089755"/>
                  </a:ext>
                </a:extLst>
              </a:tr>
              <a:tr h="196850">
                <a:tc>
                  <a:txBody>
                    <a:bodyPr/>
                    <a:lstStyle/>
                    <a:p>
                      <a:pPr algn="l" rtl="0" fontAlgn="ctr"/>
                      <a:r>
                        <a:rPr lang="da-DK" sz="1000" u="none" strike="noStrike" dirty="0">
                          <a:effectLst/>
                        </a:rPr>
                        <a:t> </a:t>
                      </a:r>
                      <a:endParaRPr lang="da-DK" sz="1000" b="1" i="0" u="none" strike="noStrike" dirty="0">
                        <a:solidFill>
                          <a:srgbClr val="FFFFFF"/>
                        </a:solidFill>
                        <a:effectLst/>
                        <a:latin typeface="Arial" panose="020B0604020202020204" pitchFamily="34" charset="0"/>
                      </a:endParaRPr>
                    </a:p>
                  </a:txBody>
                  <a:tcPr marL="6350" marR="6350" marT="6350" marB="0" anchor="ctr"/>
                </a:tc>
                <a:tc>
                  <a:txBody>
                    <a:bodyPr/>
                    <a:lstStyle/>
                    <a:p>
                      <a:pPr algn="ctr" rtl="0" fontAlgn="ctr"/>
                      <a:r>
                        <a:rPr lang="da-DK" sz="1000" u="none" strike="noStrike">
                          <a:effectLst/>
                        </a:rPr>
                        <a:t>2017</a:t>
                      </a:r>
                      <a:endParaRPr lang="da-DK" sz="1000" b="0" i="0" u="none" strike="noStrike">
                        <a:solidFill>
                          <a:srgbClr val="404041"/>
                        </a:solidFill>
                        <a:effectLst/>
                        <a:latin typeface="Arial" panose="020B0604020202020204" pitchFamily="34" charset="0"/>
                      </a:endParaRPr>
                    </a:p>
                  </a:txBody>
                  <a:tcPr marL="6350" marR="6350" marT="6350" marB="0" anchor="ctr"/>
                </a:tc>
                <a:tc>
                  <a:txBody>
                    <a:bodyPr/>
                    <a:lstStyle/>
                    <a:p>
                      <a:pPr algn="ctr" rtl="0" fontAlgn="ctr"/>
                      <a:r>
                        <a:rPr lang="da-DK" sz="1000" u="none" strike="noStrike">
                          <a:effectLst/>
                        </a:rPr>
                        <a:t>2018</a:t>
                      </a:r>
                      <a:endParaRPr lang="da-DK" sz="1000" b="0" i="0" u="none" strike="noStrike">
                        <a:solidFill>
                          <a:srgbClr val="404041"/>
                        </a:solidFill>
                        <a:effectLst/>
                        <a:latin typeface="Arial" panose="020B0604020202020204" pitchFamily="34" charset="0"/>
                      </a:endParaRPr>
                    </a:p>
                  </a:txBody>
                  <a:tcPr marL="6350" marR="6350" marT="6350" marB="0" anchor="ctr"/>
                </a:tc>
                <a:tc>
                  <a:txBody>
                    <a:bodyPr/>
                    <a:lstStyle/>
                    <a:p>
                      <a:pPr algn="ctr" rtl="0" fontAlgn="ctr"/>
                      <a:r>
                        <a:rPr lang="da-DK" sz="1000" u="none" strike="noStrike">
                          <a:effectLst/>
                        </a:rPr>
                        <a:t>2019</a:t>
                      </a:r>
                      <a:endParaRPr lang="da-DK" sz="1000" b="0" i="0" u="none" strike="noStrike">
                        <a:solidFill>
                          <a:srgbClr val="404041"/>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304666021"/>
                  </a:ext>
                </a:extLst>
              </a:tr>
              <a:tr h="190500">
                <a:tc>
                  <a:txBody>
                    <a:bodyPr/>
                    <a:lstStyle/>
                    <a:p>
                      <a:pPr algn="l" rtl="0" fontAlgn="ctr"/>
                      <a:r>
                        <a:rPr lang="da-DK" sz="1000" u="none" strike="noStrike">
                          <a:effectLst/>
                        </a:rPr>
                        <a:t>AARHUS TECH</a:t>
                      </a:r>
                      <a:endParaRPr lang="da-DK" sz="1000" b="1" i="0" u="none" strike="noStrike">
                        <a:solidFill>
                          <a:srgbClr val="FFFFFF"/>
                        </a:solidFill>
                        <a:effectLst/>
                        <a:latin typeface="Arial" panose="020B0604020202020204" pitchFamily="34" charset="0"/>
                      </a:endParaRPr>
                    </a:p>
                  </a:txBody>
                  <a:tcPr marL="6350" marR="6350" marT="6350" marB="0" anchor="ctr"/>
                </a:tc>
                <a:tc>
                  <a:txBody>
                    <a:bodyPr/>
                    <a:lstStyle/>
                    <a:p>
                      <a:pPr algn="r" rtl="0" fontAlgn="ctr"/>
                      <a:r>
                        <a:rPr lang="da-DK" sz="1100" u="none" strike="noStrike">
                          <a:effectLst/>
                        </a:rPr>
                        <a:t>7,9</a:t>
                      </a:r>
                      <a:endParaRPr lang="da-DK" sz="1100" b="0" i="0" u="none" strike="noStrike">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a:effectLst/>
                        </a:rPr>
                        <a:t>8,0</a:t>
                      </a:r>
                      <a:endParaRPr lang="da-DK" sz="1100" b="0" i="0" u="none" strike="noStrike">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a:effectLst/>
                        </a:rPr>
                        <a:t>8,1</a:t>
                      </a:r>
                      <a:endParaRPr lang="da-DK" sz="1100" b="0" i="0" u="none" strike="noStrike">
                        <a:solidFill>
                          <a:srgbClr val="404041"/>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355494258"/>
                  </a:ext>
                </a:extLst>
              </a:tr>
              <a:tr h="190500">
                <a:tc>
                  <a:txBody>
                    <a:bodyPr/>
                    <a:lstStyle/>
                    <a:p>
                      <a:pPr algn="l" rtl="0" fontAlgn="ctr"/>
                      <a:r>
                        <a:rPr lang="da-DK" sz="1000" u="none" strike="noStrike">
                          <a:effectLst/>
                        </a:rPr>
                        <a:t>Lands.GNS.</a:t>
                      </a:r>
                      <a:endParaRPr lang="da-DK" sz="1000" b="1" i="0" u="none" strike="noStrike">
                        <a:solidFill>
                          <a:srgbClr val="FFFFFF"/>
                        </a:solidFill>
                        <a:effectLst/>
                        <a:latin typeface="Arial" panose="020B0604020202020204" pitchFamily="34" charset="0"/>
                      </a:endParaRPr>
                    </a:p>
                  </a:txBody>
                  <a:tcPr marL="6350" marR="6350" marT="6350" marB="0" anchor="ctr"/>
                </a:tc>
                <a:tc>
                  <a:txBody>
                    <a:bodyPr/>
                    <a:lstStyle/>
                    <a:p>
                      <a:pPr algn="r" rtl="0" fontAlgn="ctr"/>
                      <a:r>
                        <a:rPr lang="da-DK" sz="1100" u="none" strike="noStrike">
                          <a:effectLst/>
                        </a:rPr>
                        <a:t>8,0</a:t>
                      </a:r>
                      <a:endParaRPr lang="da-DK" sz="1100" b="0" i="0" u="none" strike="noStrike">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a:effectLst/>
                        </a:rPr>
                        <a:t>8,1</a:t>
                      </a:r>
                      <a:endParaRPr lang="da-DK" sz="1100" b="0" i="0" u="none" strike="noStrike">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a:effectLst/>
                        </a:rPr>
                        <a:t>8,2</a:t>
                      </a:r>
                      <a:endParaRPr lang="da-DK" sz="1100" b="0" i="0" u="none" strike="noStrike">
                        <a:solidFill>
                          <a:srgbClr val="404041"/>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717178684"/>
                  </a:ext>
                </a:extLst>
              </a:tr>
              <a:tr h="190500">
                <a:tc>
                  <a:txBody>
                    <a:bodyPr/>
                    <a:lstStyle/>
                    <a:p>
                      <a:pPr algn="l" rtl="0" fontAlgn="ctr"/>
                      <a:r>
                        <a:rPr lang="da-DK" sz="1000" u="none" strike="noStrike">
                          <a:effectLst/>
                        </a:rPr>
                        <a:t>Forskel</a:t>
                      </a:r>
                      <a:endParaRPr lang="da-DK" sz="1000" b="1" i="0" u="none" strike="noStrike">
                        <a:solidFill>
                          <a:srgbClr val="FFFFFF"/>
                        </a:solidFill>
                        <a:effectLst/>
                        <a:latin typeface="Arial" panose="020B0604020202020204" pitchFamily="34" charset="0"/>
                      </a:endParaRPr>
                    </a:p>
                  </a:txBody>
                  <a:tcPr marL="6350" marR="6350" marT="6350" marB="0" anchor="ctr"/>
                </a:tc>
                <a:tc>
                  <a:txBody>
                    <a:bodyPr/>
                    <a:lstStyle/>
                    <a:p>
                      <a:pPr algn="r" rtl="0" fontAlgn="ctr"/>
                      <a:r>
                        <a:rPr lang="da-DK" sz="1100" u="none" strike="noStrike">
                          <a:effectLst/>
                        </a:rPr>
                        <a:t>-0,1</a:t>
                      </a:r>
                      <a:endParaRPr lang="da-DK" sz="1100" b="0" i="0" u="none" strike="noStrike">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a:effectLst/>
                        </a:rPr>
                        <a:t>-0,1</a:t>
                      </a:r>
                      <a:endParaRPr lang="da-DK" sz="1100" b="0" i="0" u="none" strike="noStrike">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dirty="0">
                          <a:effectLst/>
                        </a:rPr>
                        <a:t>-0,1</a:t>
                      </a:r>
                      <a:endParaRPr lang="da-DK" sz="1100" b="0" i="0" u="none" strike="noStrike" dirty="0">
                        <a:solidFill>
                          <a:srgbClr val="404041"/>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375483396"/>
                  </a:ext>
                </a:extLst>
              </a:tr>
            </a:tbl>
          </a:graphicData>
        </a:graphic>
      </p:graphicFrame>
    </p:spTree>
    <p:extLst>
      <p:ext uri="{BB962C8B-B14F-4D97-AF65-F5344CB8AC3E}">
        <p14:creationId xmlns:p14="http://schemas.microsoft.com/office/powerpoint/2010/main" val="1132415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836711"/>
            <a:ext cx="6192687" cy="792089"/>
          </a:xfrm>
        </p:spPr>
        <p:txBody>
          <a:bodyPr>
            <a:normAutofit/>
          </a:bodyPr>
          <a:lstStyle/>
          <a:p>
            <a:r>
              <a:rPr lang="da-DK" dirty="0"/>
              <a:t>indsatser AMU:  </a:t>
            </a:r>
          </a:p>
        </p:txBody>
      </p:sp>
      <p:sp>
        <p:nvSpPr>
          <p:cNvPr id="3" name="Pladsholder til indhold 2"/>
          <p:cNvSpPr>
            <a:spLocks noGrp="1"/>
          </p:cNvSpPr>
          <p:nvPr>
            <p:ph idx="1"/>
          </p:nvPr>
        </p:nvSpPr>
        <p:spPr>
          <a:xfrm>
            <a:off x="539552" y="1844824"/>
            <a:ext cx="6264696" cy="4121139"/>
          </a:xfrm>
        </p:spPr>
        <p:txBody>
          <a:bodyPr>
            <a:normAutofit/>
          </a:bodyPr>
          <a:lstStyle/>
          <a:p>
            <a:r>
              <a:rPr lang="da-DK" dirty="0"/>
              <a:t>Implementering af AMU-prøver.</a:t>
            </a:r>
          </a:p>
          <a:p>
            <a:r>
              <a:rPr lang="da-DK" dirty="0"/>
              <a:t>Forbedre kvaliteten af undervisningen på kurset: Vejen som arbejdsplads. </a:t>
            </a:r>
          </a:p>
        </p:txBody>
      </p:sp>
    </p:spTree>
    <p:extLst>
      <p:ext uri="{BB962C8B-B14F-4D97-AF65-F5344CB8AC3E}">
        <p14:creationId xmlns:p14="http://schemas.microsoft.com/office/powerpoint/2010/main" val="2859809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539552" y="2060848"/>
            <a:ext cx="8136904" cy="4176464"/>
          </a:xfrm>
        </p:spPr>
        <p:txBody>
          <a:bodyPr>
            <a:normAutofit fontScale="55000" lnSpcReduction="20000"/>
          </a:bodyPr>
          <a:lstStyle/>
          <a:p>
            <a:r>
              <a:rPr lang="da-DK" sz="4400" dirty="0">
                <a:solidFill>
                  <a:schemeClr val="tx1"/>
                </a:solidFill>
              </a:rPr>
              <a:t>STUK (Styrelsen for Undervisning og Kvalitet) - gennemfører årligt kvalitetskontrol af ungdomsuddannelserne.</a:t>
            </a:r>
          </a:p>
          <a:p>
            <a:r>
              <a:rPr lang="da-DK" sz="4400" dirty="0">
                <a:solidFill>
                  <a:schemeClr val="tx1"/>
                </a:solidFill>
              </a:rPr>
              <a:t>Dette sker ved, at de screener skolernes resultater indenfor en række kvalitetsparametre som f.eks. karakterer, gennemførelse og elev/kursist tilfredshed.</a:t>
            </a:r>
          </a:p>
          <a:p>
            <a:r>
              <a:rPr lang="da-DK" sz="4400" dirty="0">
                <a:solidFill>
                  <a:schemeClr val="tx1"/>
                </a:solidFill>
              </a:rPr>
              <a:t>STUK har en forventning om, at bestyrelsen har kendskab til disse resultater.  </a:t>
            </a:r>
          </a:p>
          <a:p>
            <a:r>
              <a:rPr lang="da-DK" sz="4400" dirty="0">
                <a:solidFill>
                  <a:schemeClr val="tx1"/>
                </a:solidFill>
              </a:rPr>
              <a:t>I dette dokument finder du resultaterne, som blev brugt ved sidste screening (nov./</a:t>
            </a:r>
            <a:r>
              <a:rPr lang="da-DK" sz="4400" dirty="0" err="1">
                <a:solidFill>
                  <a:schemeClr val="tx1"/>
                </a:solidFill>
              </a:rPr>
              <a:t>dec</a:t>
            </a:r>
            <a:r>
              <a:rPr lang="da-DK" sz="4400" dirty="0">
                <a:solidFill>
                  <a:schemeClr val="tx1"/>
                </a:solidFill>
              </a:rPr>
              <a:t> 2019). </a:t>
            </a:r>
          </a:p>
          <a:p>
            <a:pPr marL="0" indent="0">
              <a:buNone/>
            </a:pPr>
            <a:endParaRPr lang="da-DK" dirty="0"/>
          </a:p>
        </p:txBody>
      </p:sp>
    </p:spTree>
    <p:extLst>
      <p:ext uri="{BB962C8B-B14F-4D97-AF65-F5344CB8AC3E}">
        <p14:creationId xmlns:p14="http://schemas.microsoft.com/office/powerpoint/2010/main" val="2530374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836711"/>
            <a:ext cx="6192687" cy="792089"/>
          </a:xfrm>
        </p:spPr>
        <p:txBody>
          <a:bodyPr>
            <a:normAutofit fontScale="90000"/>
          </a:bodyPr>
          <a:lstStyle/>
          <a:p>
            <a:r>
              <a:rPr lang="da-DK" dirty="0"/>
              <a:t>Målopfyldelse – kvalitetsmål uddannelserne:  </a:t>
            </a:r>
          </a:p>
        </p:txBody>
      </p:sp>
      <p:graphicFrame>
        <p:nvGraphicFramePr>
          <p:cNvPr id="4" name="Pladsholder til indhold 3">
            <a:extLst>
              <a:ext uri="{FF2B5EF4-FFF2-40B4-BE49-F238E27FC236}">
                <a16:creationId xmlns:a16="http://schemas.microsoft.com/office/drawing/2014/main" id="{32647FBB-C910-4F5F-A73B-AD7258E0B202}"/>
              </a:ext>
            </a:extLst>
          </p:cNvPr>
          <p:cNvGraphicFramePr>
            <a:graphicFrameLocks noGrp="1"/>
          </p:cNvGraphicFramePr>
          <p:nvPr>
            <p:ph idx="1"/>
            <p:extLst>
              <p:ext uri="{D42A27DB-BD31-4B8C-83A1-F6EECF244321}">
                <p14:modId xmlns:p14="http://schemas.microsoft.com/office/powerpoint/2010/main" val="2454484634"/>
              </p:ext>
            </p:extLst>
          </p:nvPr>
        </p:nvGraphicFramePr>
        <p:xfrm>
          <a:off x="539552" y="1844825"/>
          <a:ext cx="8280920" cy="3741135"/>
        </p:xfrm>
        <a:graphic>
          <a:graphicData uri="http://schemas.openxmlformats.org/drawingml/2006/table">
            <a:tbl>
              <a:tblPr firstRow="1" firstCol="1">
                <a:tableStyleId>{5C22544A-7EE6-4342-B048-85BDC9FD1C3A}</a:tableStyleId>
              </a:tblPr>
              <a:tblGrid>
                <a:gridCol w="3733045">
                  <a:extLst>
                    <a:ext uri="{9D8B030D-6E8A-4147-A177-3AD203B41FA5}">
                      <a16:colId xmlns:a16="http://schemas.microsoft.com/office/drawing/2014/main" val="3876811917"/>
                    </a:ext>
                  </a:extLst>
                </a:gridCol>
                <a:gridCol w="909575">
                  <a:extLst>
                    <a:ext uri="{9D8B030D-6E8A-4147-A177-3AD203B41FA5}">
                      <a16:colId xmlns:a16="http://schemas.microsoft.com/office/drawing/2014/main" val="565219894"/>
                    </a:ext>
                  </a:extLst>
                </a:gridCol>
                <a:gridCol w="909575">
                  <a:extLst>
                    <a:ext uri="{9D8B030D-6E8A-4147-A177-3AD203B41FA5}">
                      <a16:colId xmlns:a16="http://schemas.microsoft.com/office/drawing/2014/main" val="3352888501"/>
                    </a:ext>
                  </a:extLst>
                </a:gridCol>
                <a:gridCol w="909575">
                  <a:extLst>
                    <a:ext uri="{9D8B030D-6E8A-4147-A177-3AD203B41FA5}">
                      <a16:colId xmlns:a16="http://schemas.microsoft.com/office/drawing/2014/main" val="2883970669"/>
                    </a:ext>
                  </a:extLst>
                </a:gridCol>
                <a:gridCol w="909575">
                  <a:extLst>
                    <a:ext uri="{9D8B030D-6E8A-4147-A177-3AD203B41FA5}">
                      <a16:colId xmlns:a16="http://schemas.microsoft.com/office/drawing/2014/main" val="311387439"/>
                    </a:ext>
                  </a:extLst>
                </a:gridCol>
                <a:gridCol w="909575">
                  <a:extLst>
                    <a:ext uri="{9D8B030D-6E8A-4147-A177-3AD203B41FA5}">
                      <a16:colId xmlns:a16="http://schemas.microsoft.com/office/drawing/2014/main" val="2583742383"/>
                    </a:ext>
                  </a:extLst>
                </a:gridCol>
              </a:tblGrid>
              <a:tr h="540073">
                <a:tc>
                  <a:txBody>
                    <a:bodyPr/>
                    <a:lstStyle/>
                    <a:p>
                      <a:pPr algn="l" rtl="0" fontAlgn="ctr"/>
                      <a:r>
                        <a:rPr lang="da-DK" sz="1400" u="none" strike="noStrike" dirty="0">
                          <a:effectLst/>
                        </a:rPr>
                        <a:t> </a:t>
                      </a:r>
                      <a:endParaRPr lang="da-DK" sz="1400" b="0" i="0" u="none" strike="noStrike" dirty="0">
                        <a:solidFill>
                          <a:srgbClr val="000000"/>
                        </a:solidFill>
                        <a:effectLst/>
                        <a:latin typeface="Wingdings" panose="05000000000000000000" pitchFamily="2" charset="2"/>
                      </a:endParaRPr>
                    </a:p>
                  </a:txBody>
                  <a:tcPr marR="7620" marT="7620" marB="0" anchor="ctr"/>
                </a:tc>
                <a:tc>
                  <a:txBody>
                    <a:bodyPr/>
                    <a:lstStyle/>
                    <a:p>
                      <a:pPr algn="ctr" fontAlgn="b"/>
                      <a:r>
                        <a:rPr lang="da-DK" sz="1400" u="none" strike="noStrike" dirty="0">
                          <a:effectLst/>
                        </a:rPr>
                        <a:t>EUD</a:t>
                      </a:r>
                      <a:endParaRPr lang="da-DK"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400" u="none" strike="noStrike" dirty="0">
                          <a:effectLst/>
                        </a:rPr>
                        <a:t>HTX</a:t>
                      </a:r>
                      <a:endParaRPr lang="da-DK"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400" u="none" strike="noStrike" dirty="0">
                          <a:effectLst/>
                        </a:rPr>
                        <a:t>STX</a:t>
                      </a:r>
                      <a:endParaRPr lang="da-DK"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400" u="none" strike="noStrike" dirty="0">
                          <a:effectLst/>
                        </a:rPr>
                        <a:t>HF</a:t>
                      </a:r>
                      <a:endParaRPr lang="da-DK"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400" u="none" strike="noStrike" dirty="0">
                          <a:effectLst/>
                        </a:rPr>
                        <a:t>AMU</a:t>
                      </a:r>
                      <a:endParaRPr lang="da-DK" sz="1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900423614"/>
                  </a:ext>
                </a:extLst>
              </a:tr>
              <a:tr h="389651">
                <a:tc>
                  <a:txBody>
                    <a:bodyPr/>
                    <a:lstStyle/>
                    <a:p>
                      <a:pPr algn="l" fontAlgn="b"/>
                      <a:r>
                        <a:rPr lang="da-DK" sz="1400" u="none" strike="noStrike" dirty="0">
                          <a:effectLst/>
                        </a:rPr>
                        <a:t>Trivsel elev/kursist</a:t>
                      </a:r>
                    </a:p>
                    <a:p>
                      <a:pPr algn="l" fontAlgn="b"/>
                      <a:endParaRPr lang="da-DK"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400" u="none" strike="noStrike" dirty="0">
                          <a:effectLst/>
                        </a:rPr>
                        <a:t> </a:t>
                      </a:r>
                      <a:r>
                        <a:rPr lang="da-DK" sz="1800" b="1" u="none" strike="noStrike" dirty="0">
                          <a:solidFill>
                            <a:srgbClr val="00FF00"/>
                          </a:solidFill>
                          <a:effectLst/>
                        </a:rPr>
                        <a:t>√</a:t>
                      </a:r>
                      <a:endParaRPr lang="da-DK"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400" u="none" strike="noStrike" dirty="0">
                          <a:effectLst/>
                        </a:rPr>
                        <a:t> </a:t>
                      </a:r>
                      <a:r>
                        <a:rPr lang="da-DK" sz="1800" b="1" u="none" strike="noStrike" dirty="0">
                          <a:solidFill>
                            <a:srgbClr val="00FF00"/>
                          </a:solidFill>
                          <a:effectLst/>
                        </a:rPr>
                        <a:t>√</a:t>
                      </a:r>
                      <a:endParaRPr lang="da-DK" sz="18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da-DK" sz="1400" u="none" strike="noStrike" dirty="0">
                          <a:effectLst/>
                        </a:rPr>
                        <a:t> </a:t>
                      </a:r>
                      <a:endParaRPr lang="da-DK" sz="1400" b="0" i="0" u="none" strike="noStrike" dirty="0">
                        <a:solidFill>
                          <a:srgbClr val="000000"/>
                        </a:solidFill>
                        <a:effectLst/>
                        <a:latin typeface="Calibri" panose="020F0502020204030204" pitchFamily="34" charset="0"/>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da-DK" sz="1800" b="1" dirty="0">
                          <a:solidFill>
                            <a:srgbClr val="FF3300"/>
                          </a:solidFill>
                        </a:rPr>
                        <a:t>÷</a:t>
                      </a:r>
                      <a:r>
                        <a:rPr lang="da-DK" sz="1400" u="none" strike="noStrike" dirty="0">
                          <a:effectLst/>
                        </a:rPr>
                        <a:t> </a:t>
                      </a:r>
                      <a:endParaRPr lang="da-DK"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400" u="none" strike="noStrike" dirty="0">
                          <a:effectLst/>
                        </a:rPr>
                        <a:t> </a:t>
                      </a:r>
                      <a:r>
                        <a:rPr lang="da-DK" sz="1800" b="1" u="none" strike="noStrike" dirty="0">
                          <a:solidFill>
                            <a:srgbClr val="00FF00"/>
                          </a:solidFill>
                          <a:effectLst/>
                        </a:rPr>
                        <a:t>√</a:t>
                      </a:r>
                      <a:endParaRPr lang="da-DK" sz="18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da-DK" sz="1400" u="none" strike="noStrike" dirty="0">
                          <a:effectLst/>
                        </a:rPr>
                        <a:t> </a:t>
                      </a:r>
                      <a:r>
                        <a:rPr lang="da-DK" sz="1800" b="1" dirty="0">
                          <a:solidFill>
                            <a:srgbClr val="FFC000"/>
                          </a:solidFill>
                        </a:rPr>
                        <a:t>÷</a:t>
                      </a:r>
                      <a:r>
                        <a:rPr lang="da-DK" sz="1400" u="none" strike="noStrike" dirty="0">
                          <a:effectLst/>
                        </a:rPr>
                        <a:t> </a:t>
                      </a:r>
                      <a:endParaRPr lang="da-DK" sz="1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68015502"/>
                  </a:ext>
                </a:extLst>
              </a:tr>
              <a:tr h="389651">
                <a:tc>
                  <a:txBody>
                    <a:bodyPr/>
                    <a:lstStyle/>
                    <a:p>
                      <a:pPr algn="l" fontAlgn="b"/>
                      <a:r>
                        <a:rPr lang="da-DK" sz="1400" u="none" strike="noStrike" dirty="0">
                          <a:effectLst/>
                        </a:rPr>
                        <a:t>Tilfredse virksomheder</a:t>
                      </a:r>
                    </a:p>
                    <a:p>
                      <a:pPr algn="l" fontAlgn="b"/>
                      <a:endParaRPr lang="da-DK"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800" b="1" dirty="0">
                          <a:solidFill>
                            <a:srgbClr val="FF3300"/>
                          </a:solidFill>
                        </a:rPr>
                        <a:t>÷</a:t>
                      </a:r>
                      <a:r>
                        <a:rPr lang="da-DK" sz="1400" u="none" strike="noStrike" dirty="0">
                          <a:effectLst/>
                        </a:rPr>
                        <a:t> </a:t>
                      </a:r>
                      <a:endParaRPr lang="da-DK"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lnSpc>
                          <a:spcPct val="200000"/>
                        </a:lnSpc>
                      </a:pPr>
                      <a:r>
                        <a:rPr lang="da-DK" sz="1400" b="0" u="none" strike="noStrike" dirty="0">
                          <a:effectLst/>
                        </a:rPr>
                        <a:t> -</a:t>
                      </a:r>
                      <a:endParaRPr lang="da-DK"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lnSpc>
                          <a:spcPct val="200000"/>
                        </a:lnSpc>
                      </a:pPr>
                      <a:r>
                        <a:rPr lang="da-DK" sz="1400" b="0" u="none" strike="noStrike" dirty="0">
                          <a:effectLst/>
                        </a:rPr>
                        <a:t> -</a:t>
                      </a:r>
                      <a:endParaRPr lang="da-DK"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lnSpc>
                          <a:spcPct val="200000"/>
                        </a:lnSpc>
                      </a:pPr>
                      <a:r>
                        <a:rPr lang="da-DK" sz="1400" b="0" u="none" strike="noStrike" dirty="0">
                          <a:effectLst/>
                        </a:rPr>
                        <a:t> -</a:t>
                      </a:r>
                      <a:endParaRPr lang="da-DK"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lnSpc>
                          <a:spcPct val="200000"/>
                        </a:lnSpc>
                      </a:pPr>
                      <a:r>
                        <a:rPr lang="da-DK" sz="1400" b="0" u="none" strike="noStrike" dirty="0">
                          <a:effectLst/>
                        </a:rPr>
                        <a:t> -</a:t>
                      </a:r>
                      <a:endParaRPr lang="da-DK"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402389680"/>
                  </a:ext>
                </a:extLst>
              </a:tr>
              <a:tr h="295603">
                <a:tc>
                  <a:txBody>
                    <a:bodyPr/>
                    <a:lstStyle/>
                    <a:p>
                      <a:pPr algn="l" fontAlgn="b"/>
                      <a:r>
                        <a:rPr lang="da-DK" sz="1400" u="none" strike="noStrike" dirty="0">
                          <a:effectLst/>
                        </a:rPr>
                        <a:t>Fuldførelse</a:t>
                      </a:r>
                      <a:br>
                        <a:rPr lang="da-DK" sz="1400" u="none" strike="noStrike" dirty="0">
                          <a:effectLst/>
                        </a:rPr>
                      </a:br>
                      <a:endParaRPr lang="da-DK" sz="14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da-DK" sz="1400" u="none" strike="noStrike" dirty="0">
                          <a:effectLst/>
                        </a:rPr>
                        <a:t> </a:t>
                      </a:r>
                      <a:r>
                        <a:rPr lang="da-DK" sz="1800" b="1" u="none" strike="noStrike" dirty="0">
                          <a:solidFill>
                            <a:srgbClr val="00FF00"/>
                          </a:solidFill>
                          <a:effectLst/>
                        </a:rPr>
                        <a:t>√</a:t>
                      </a:r>
                      <a:endParaRPr lang="da-DK" sz="1800" b="1" i="0" u="none" strike="noStrike" dirty="0">
                        <a:solidFill>
                          <a:srgbClr val="00FF00"/>
                        </a:solidFill>
                        <a:effectLst/>
                        <a:latin typeface="Arial" panose="020B0604020202020204" pitchFamily="34" charset="0"/>
                      </a:endParaRPr>
                    </a:p>
                  </a:txBody>
                  <a:tcPr marL="7620" marR="7620" marT="7620" marB="0" anchor="b"/>
                </a:tc>
                <a:tc>
                  <a:txBody>
                    <a:bodyPr/>
                    <a:lstStyle/>
                    <a:p>
                      <a:pPr algn="ctr" fontAlgn="b">
                        <a:lnSpc>
                          <a:spcPct val="200000"/>
                        </a:lnSpc>
                      </a:pPr>
                      <a:r>
                        <a:rPr lang="da-DK" sz="1400" b="0" u="none" strike="noStrike" dirty="0">
                          <a:effectLst/>
                        </a:rPr>
                        <a:t> -</a:t>
                      </a:r>
                      <a:endParaRPr lang="da-DK"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lnSpc>
                          <a:spcPct val="200000"/>
                        </a:lnSpc>
                      </a:pPr>
                      <a:r>
                        <a:rPr lang="da-DK" sz="1400" b="0" u="none" strike="noStrike" dirty="0">
                          <a:effectLst/>
                        </a:rPr>
                        <a:t> -</a:t>
                      </a:r>
                      <a:endParaRPr lang="da-DK"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lnSpc>
                          <a:spcPct val="200000"/>
                        </a:lnSpc>
                      </a:pPr>
                      <a:r>
                        <a:rPr lang="da-DK" sz="1400" b="0" u="none" strike="noStrike" dirty="0">
                          <a:effectLst/>
                        </a:rPr>
                        <a:t> -</a:t>
                      </a:r>
                      <a:endParaRPr lang="da-DK"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lnSpc>
                          <a:spcPct val="200000"/>
                        </a:lnSpc>
                      </a:pPr>
                      <a:r>
                        <a:rPr lang="da-DK" sz="1400" b="0" u="none" strike="noStrike" dirty="0">
                          <a:effectLst/>
                        </a:rPr>
                        <a:t> -</a:t>
                      </a:r>
                      <a:endParaRPr lang="da-DK"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527241911"/>
                  </a:ext>
                </a:extLst>
              </a:tr>
              <a:tr h="322995">
                <a:tc>
                  <a:txBody>
                    <a:bodyPr/>
                    <a:lstStyle/>
                    <a:p>
                      <a:pPr algn="l" fontAlgn="b"/>
                      <a:r>
                        <a:rPr lang="da-DK" sz="1400" u="none" strike="noStrike" dirty="0">
                          <a:effectLst/>
                        </a:rPr>
                        <a:t>Eksamensresultat</a:t>
                      </a:r>
                      <a:br>
                        <a:rPr lang="da-DK" sz="1400" u="none" strike="noStrike" dirty="0">
                          <a:effectLst/>
                        </a:rPr>
                      </a:br>
                      <a:endParaRPr lang="da-DK"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400" b="1" i="0" u="none" strike="noStrike" dirty="0">
                          <a:solidFill>
                            <a:srgbClr val="000000"/>
                          </a:solidFill>
                          <a:effectLst/>
                          <a:latin typeface="Calibri" panose="020F0502020204030204" pitchFamily="34" charset="0"/>
                        </a:rPr>
                        <a:t>-</a:t>
                      </a:r>
                    </a:p>
                  </a:txBody>
                  <a:tcPr marL="7620" marR="7620" marT="7620" marB="0" anchor="b"/>
                </a:tc>
                <a:tc>
                  <a:txBody>
                    <a:bodyPr/>
                    <a:lstStyle/>
                    <a:p>
                      <a:pPr algn="ctr" fontAlgn="b"/>
                      <a:r>
                        <a:rPr lang="da-DK" sz="1400" u="none" strike="noStrike" dirty="0">
                          <a:effectLst/>
                        </a:rPr>
                        <a:t> </a:t>
                      </a:r>
                      <a:r>
                        <a:rPr lang="da-DK" sz="1800" b="1" u="none" strike="noStrike" dirty="0">
                          <a:solidFill>
                            <a:srgbClr val="00FF00"/>
                          </a:solidFill>
                          <a:effectLst/>
                        </a:rPr>
                        <a:t>√</a:t>
                      </a:r>
                      <a:endParaRPr lang="da-DK"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400" u="none" strike="noStrike" dirty="0">
                          <a:effectLst/>
                        </a:rPr>
                        <a:t> </a:t>
                      </a:r>
                      <a:r>
                        <a:rPr lang="da-DK" sz="1400" b="1" dirty="0">
                          <a:solidFill>
                            <a:srgbClr val="FF3300"/>
                          </a:solidFill>
                        </a:rPr>
                        <a:t>÷</a:t>
                      </a:r>
                      <a:endParaRPr lang="da-DK"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400" u="none" strike="noStrike" dirty="0">
                          <a:effectLst/>
                        </a:rPr>
                        <a:t> </a:t>
                      </a:r>
                      <a:r>
                        <a:rPr lang="da-DK" sz="1400" b="1" dirty="0">
                          <a:solidFill>
                            <a:srgbClr val="FF3300"/>
                          </a:solidFill>
                        </a:rPr>
                        <a:t>÷</a:t>
                      </a:r>
                      <a:endParaRPr lang="da-DK"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400" b="1" u="none" strike="noStrike" dirty="0">
                          <a:effectLst/>
                        </a:rPr>
                        <a:t>-</a:t>
                      </a:r>
                      <a:endParaRPr lang="da-DK" sz="14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148979704"/>
                  </a:ext>
                </a:extLst>
              </a:tr>
              <a:tr h="484201">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da-DK" sz="1400" u="none" strike="noStrike" dirty="0">
                          <a:effectLst/>
                        </a:rPr>
                        <a:t>Løfteevne</a:t>
                      </a:r>
                    </a:p>
                    <a:p>
                      <a:pPr algn="l" fontAlgn="b"/>
                      <a:endParaRPr lang="da-DK" sz="1400" b="0" i="0" u="none" strike="noStrike" dirty="0">
                        <a:solidFill>
                          <a:schemeClr val="bg1"/>
                        </a:solidFill>
                        <a:effectLst/>
                        <a:latin typeface="Calibri" panose="020F0502020204030204" pitchFamily="34" charset="0"/>
                      </a:endParaRPr>
                    </a:p>
                  </a:txBody>
                  <a:tcPr marL="7620" marR="7620" marT="7620" marB="0" anchor="b"/>
                </a:tc>
                <a:tc>
                  <a:txBody>
                    <a:bodyPr/>
                    <a:lstStyle/>
                    <a:p>
                      <a:pPr algn="ctr" fontAlgn="b"/>
                      <a:r>
                        <a:rPr lang="da-DK" sz="1400" b="1" i="0" u="none" strike="noStrike" dirty="0">
                          <a:solidFill>
                            <a:schemeClr val="tx1"/>
                          </a:solidFill>
                          <a:effectLst/>
                          <a:latin typeface="Arial" panose="020B0604020202020204" pitchFamily="34" charset="0"/>
                        </a:rPr>
                        <a:t>-</a:t>
                      </a:r>
                    </a:p>
                  </a:txBody>
                  <a:tcPr marL="7620" marR="7620" marT="7620" marB="0" anchor="b"/>
                </a:tc>
                <a:tc>
                  <a:txBody>
                    <a:bodyPr/>
                    <a:lstStyle/>
                    <a:p>
                      <a:pPr algn="ctr" fontAlgn="b"/>
                      <a:r>
                        <a:rPr lang="da-DK" sz="1800" b="1" u="none" strike="noStrike" dirty="0">
                          <a:solidFill>
                            <a:srgbClr val="00FF00"/>
                          </a:solidFill>
                          <a:effectLst/>
                        </a:rPr>
                        <a:t>√</a:t>
                      </a:r>
                      <a:endParaRPr lang="da-DK"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800" b="1" u="none" strike="noStrike" dirty="0">
                          <a:solidFill>
                            <a:srgbClr val="00FF00"/>
                          </a:solidFill>
                          <a:effectLst/>
                        </a:rPr>
                        <a:t>√</a:t>
                      </a:r>
                      <a:endParaRPr lang="da-DK"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800" b="1" u="none" strike="noStrike" dirty="0">
                          <a:solidFill>
                            <a:srgbClr val="00FF00"/>
                          </a:solidFill>
                          <a:effectLst/>
                        </a:rPr>
                        <a:t>√</a:t>
                      </a:r>
                      <a:endParaRPr lang="da-DK"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400" b="1" i="0" u="none" strike="noStrike" dirty="0">
                          <a:solidFill>
                            <a:srgbClr val="000000"/>
                          </a:solidFill>
                          <a:effectLst/>
                          <a:latin typeface="Calibri" panose="020F0502020204030204" pitchFamily="34" charset="0"/>
                        </a:rPr>
                        <a:t>-</a:t>
                      </a:r>
                    </a:p>
                  </a:txBody>
                  <a:tcPr marL="7620" marR="7620" marT="7620" marB="0" anchor="b"/>
                </a:tc>
                <a:extLst>
                  <a:ext uri="{0D108BD9-81ED-4DB2-BD59-A6C34878D82A}">
                    <a16:rowId xmlns:a16="http://schemas.microsoft.com/office/drawing/2014/main" val="2347022609"/>
                  </a:ext>
                </a:extLst>
              </a:tr>
              <a:tr h="98933">
                <a:tc>
                  <a:txBody>
                    <a:bodyPr/>
                    <a:lstStyle/>
                    <a:p>
                      <a:pPr algn="l" fontAlgn="b"/>
                      <a:r>
                        <a:rPr lang="da-DK" sz="1400" u="none" strike="noStrike" dirty="0">
                          <a:effectLst/>
                        </a:rPr>
                        <a:t>Overgangsfrekvens - </a:t>
                      </a:r>
                      <a:r>
                        <a:rPr lang="da-DK" sz="1400" u="none" strike="noStrike" dirty="0" err="1">
                          <a:effectLst/>
                        </a:rPr>
                        <a:t>udd</a:t>
                      </a:r>
                      <a:r>
                        <a:rPr lang="da-DK" sz="1400" u="none" strike="noStrike" dirty="0">
                          <a:effectLst/>
                        </a:rPr>
                        <a:t>./beskæftigelse</a:t>
                      </a:r>
                      <a:br>
                        <a:rPr lang="da-DK" sz="1400" b="0" i="0" u="none" strike="noStrike" dirty="0">
                          <a:solidFill>
                            <a:srgbClr val="000000"/>
                          </a:solidFill>
                          <a:effectLst/>
                          <a:latin typeface="Calibri" panose="020F0502020204030204" pitchFamily="34" charset="0"/>
                        </a:rPr>
                      </a:br>
                      <a:endParaRPr lang="da-DK" sz="1400" u="none" strike="noStrike" dirty="0">
                        <a:effectLst/>
                      </a:endParaRPr>
                    </a:p>
                  </a:txBody>
                  <a:tcPr marL="7620" marR="7620" marT="762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da-DK" sz="1800" b="1" u="none" strike="noStrike" dirty="0">
                          <a:solidFill>
                            <a:srgbClr val="00FF00"/>
                          </a:solidFill>
                          <a:effectLst/>
                        </a:rPr>
                        <a:t>√</a:t>
                      </a:r>
                      <a:endParaRPr lang="da-DK" sz="1800" b="1" i="0" u="none" strike="noStrike" dirty="0">
                        <a:solidFill>
                          <a:srgbClr val="00FF00"/>
                        </a:solidFill>
                        <a:effectLst/>
                        <a:latin typeface="Arial" panose="020B0604020202020204" pitchFamily="34" charset="0"/>
                      </a:endParaRPr>
                    </a:p>
                  </a:txBody>
                  <a:tcPr marL="7620" marR="7620" marT="7620" marB="0" anchor="b"/>
                </a:tc>
                <a:tc>
                  <a:txBody>
                    <a:bodyPr/>
                    <a:lstStyle/>
                    <a:p>
                      <a:pPr algn="ctr" fontAlgn="b"/>
                      <a:r>
                        <a:rPr lang="da-DK" sz="1400" u="none" strike="noStrike" dirty="0">
                          <a:effectLst/>
                        </a:rPr>
                        <a:t> </a:t>
                      </a:r>
                      <a:r>
                        <a:rPr lang="da-DK" sz="1800" b="1" u="none" strike="noStrike" dirty="0">
                          <a:solidFill>
                            <a:srgbClr val="00FF00"/>
                          </a:solidFill>
                          <a:effectLst/>
                        </a:rPr>
                        <a:t>√</a:t>
                      </a:r>
                      <a:endParaRPr lang="da-DK"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400" u="none" strike="noStrike" dirty="0">
                          <a:effectLst/>
                        </a:rPr>
                        <a:t> </a:t>
                      </a:r>
                      <a:r>
                        <a:rPr lang="da-DK" sz="1800" b="1" u="none" strike="noStrike" dirty="0">
                          <a:solidFill>
                            <a:srgbClr val="00FF00"/>
                          </a:solidFill>
                          <a:effectLst/>
                        </a:rPr>
                        <a:t>√</a:t>
                      </a:r>
                      <a:endParaRPr lang="da-DK"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da-DK" sz="1800" u="none" strike="noStrike" dirty="0">
                          <a:effectLst/>
                        </a:rPr>
                        <a:t> </a:t>
                      </a:r>
                      <a:r>
                        <a:rPr lang="da-DK" sz="1800" b="1" dirty="0">
                          <a:solidFill>
                            <a:srgbClr val="FF3300"/>
                          </a:solidFill>
                        </a:rPr>
                        <a:t>÷</a:t>
                      </a:r>
                      <a:endParaRPr lang="da-DK" sz="18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da-DK" sz="1400" b="1" u="none" strike="noStrike" dirty="0">
                          <a:effectLst/>
                        </a:rPr>
                        <a:t> </a:t>
                      </a:r>
                      <a:endParaRPr lang="da-DK" sz="1400" b="1" i="0" u="none" strike="noStrike" dirty="0">
                        <a:solidFill>
                          <a:srgbClr val="000000"/>
                        </a:solidFill>
                        <a:effectLst/>
                        <a:latin typeface="Calibri" panose="020F0502020204030204" pitchFamily="34" charset="0"/>
                      </a:endParaRPr>
                    </a:p>
                    <a:p>
                      <a:pPr algn="ctr" fontAlgn="b"/>
                      <a:r>
                        <a:rPr lang="da-DK" sz="1400" b="1" u="none" strike="noStrike" dirty="0">
                          <a:effectLst/>
                        </a:rPr>
                        <a:t>-</a:t>
                      </a:r>
                      <a:endParaRPr lang="da-DK" sz="14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429206360"/>
                  </a:ext>
                </a:extLst>
              </a:tr>
              <a:tr h="484201">
                <a:tc>
                  <a:txBody>
                    <a:bodyPr/>
                    <a:lstStyle/>
                    <a:p>
                      <a:pPr algn="l" fontAlgn="b"/>
                      <a:r>
                        <a:rPr lang="da-DK" sz="1400" u="none" strike="noStrike" dirty="0">
                          <a:effectLst/>
                        </a:rPr>
                        <a:t>Stigning i ansøgertal</a:t>
                      </a:r>
                    </a:p>
                    <a:p>
                      <a:pPr algn="l" fontAlgn="b"/>
                      <a:endParaRPr lang="da-DK" sz="14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da-DK" sz="1800" b="1" u="none" strike="noStrike" dirty="0">
                          <a:solidFill>
                            <a:srgbClr val="00FF00"/>
                          </a:solidFill>
                          <a:effectLst/>
                        </a:rPr>
                        <a:t>√</a:t>
                      </a:r>
                      <a:endParaRPr lang="da-DK" sz="1800" b="1" i="0" u="none" strike="noStrike" dirty="0">
                        <a:solidFill>
                          <a:srgbClr val="00FF00"/>
                        </a:solidFill>
                        <a:effectLst/>
                        <a:latin typeface="Arial" panose="020B0604020202020204" pitchFamily="34" charset="0"/>
                      </a:endParaRPr>
                    </a:p>
                  </a:txBody>
                  <a:tcPr marL="7620" marR="7620" marT="7620" marB="0" anchor="b"/>
                </a:tc>
                <a:tc>
                  <a:txBody>
                    <a:bodyPr/>
                    <a:lstStyle/>
                    <a:p>
                      <a:pPr algn="ctr" fontAlgn="b">
                        <a:lnSpc>
                          <a:spcPct val="200000"/>
                        </a:lnSpc>
                      </a:pPr>
                      <a:r>
                        <a:rPr lang="da-DK" sz="1400" u="none" strike="noStrike" dirty="0">
                          <a:effectLst/>
                        </a:rPr>
                        <a:t> -</a:t>
                      </a:r>
                      <a:endParaRPr lang="da-DK"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lnSpc>
                          <a:spcPct val="200000"/>
                        </a:lnSpc>
                      </a:pPr>
                      <a:r>
                        <a:rPr lang="da-DK" sz="1400" u="none" strike="noStrike" dirty="0">
                          <a:effectLst/>
                        </a:rPr>
                        <a:t> -</a:t>
                      </a:r>
                      <a:endParaRPr lang="da-DK"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lnSpc>
                          <a:spcPct val="200000"/>
                        </a:lnSpc>
                      </a:pPr>
                      <a:r>
                        <a:rPr lang="da-DK" sz="1400" u="none" strike="noStrike" dirty="0">
                          <a:effectLst/>
                        </a:rPr>
                        <a:t> -</a:t>
                      </a:r>
                      <a:endParaRPr lang="da-DK"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lnSpc>
                          <a:spcPct val="200000"/>
                        </a:lnSpc>
                      </a:pPr>
                      <a:r>
                        <a:rPr lang="da-DK" sz="1400" b="1" u="none" strike="noStrike" dirty="0">
                          <a:effectLst/>
                        </a:rPr>
                        <a:t> -</a:t>
                      </a:r>
                      <a:endParaRPr lang="da-DK" sz="14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4144242718"/>
                  </a:ext>
                </a:extLst>
              </a:tr>
            </a:tbl>
          </a:graphicData>
        </a:graphic>
      </p:graphicFrame>
    </p:spTree>
    <p:extLst>
      <p:ext uri="{BB962C8B-B14F-4D97-AF65-F5344CB8AC3E}">
        <p14:creationId xmlns:p14="http://schemas.microsoft.com/office/powerpoint/2010/main" val="729781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836711"/>
            <a:ext cx="6192687" cy="792089"/>
          </a:xfrm>
        </p:spPr>
        <p:txBody>
          <a:bodyPr>
            <a:normAutofit fontScale="90000"/>
          </a:bodyPr>
          <a:lstStyle/>
          <a:p>
            <a:r>
              <a:rPr lang="da-DK" dirty="0"/>
              <a:t>Kvalitetsmålene for Erhvervsuddannelserne:  </a:t>
            </a:r>
          </a:p>
        </p:txBody>
      </p:sp>
      <p:sp>
        <p:nvSpPr>
          <p:cNvPr id="3" name="Pladsholder til indhold 2"/>
          <p:cNvSpPr>
            <a:spLocks noGrp="1"/>
          </p:cNvSpPr>
          <p:nvPr>
            <p:ph idx="1"/>
          </p:nvPr>
        </p:nvSpPr>
        <p:spPr>
          <a:xfrm>
            <a:off x="539552" y="2060848"/>
            <a:ext cx="8136904" cy="4176464"/>
          </a:xfrm>
        </p:spPr>
        <p:txBody>
          <a:bodyPr>
            <a:normAutofit fontScale="47500" lnSpcReduction="20000"/>
          </a:bodyPr>
          <a:lstStyle/>
          <a:p>
            <a:pPr marL="0" indent="0">
              <a:buNone/>
            </a:pPr>
            <a:r>
              <a:rPr lang="da-DK" sz="5100" dirty="0">
                <a:solidFill>
                  <a:schemeClr val="tx1"/>
                </a:solidFill>
              </a:rPr>
              <a:t>De fire overordnede kvalitetsmål for erhvervsuddannelserne:</a:t>
            </a:r>
          </a:p>
          <a:p>
            <a:pPr marL="0" indent="0">
              <a:buNone/>
            </a:pPr>
            <a:r>
              <a:rPr lang="da-DK" sz="5100" b="1" dirty="0">
                <a:solidFill>
                  <a:schemeClr val="tx1"/>
                </a:solidFill>
              </a:rPr>
              <a:t>1) Flere elever skal vælge en erhvervsuddannelse direkte efter 9. eller 10. klasse </a:t>
            </a:r>
          </a:p>
          <a:p>
            <a:pPr marL="0" indent="0">
              <a:buNone/>
            </a:pPr>
            <a:r>
              <a:rPr lang="da-DK" sz="5100" b="1" dirty="0">
                <a:solidFill>
                  <a:schemeClr val="tx1"/>
                </a:solidFill>
              </a:rPr>
              <a:t>2) Flere skal fuldføre en erhvervsuddannelse </a:t>
            </a:r>
          </a:p>
          <a:p>
            <a:pPr marL="0" indent="0">
              <a:buNone/>
            </a:pPr>
            <a:r>
              <a:rPr lang="da-DK" sz="5100" b="1" dirty="0">
                <a:solidFill>
                  <a:schemeClr val="tx1"/>
                </a:solidFill>
              </a:rPr>
              <a:t>3) Erhvervsuddannelserne skal udfordre alle elever, så de bliver så dygtige, som de kan </a:t>
            </a:r>
          </a:p>
          <a:p>
            <a:pPr marL="0" indent="0">
              <a:buNone/>
            </a:pPr>
            <a:r>
              <a:rPr lang="da-DK" sz="5100" b="1" dirty="0">
                <a:solidFill>
                  <a:schemeClr val="tx1"/>
                </a:solidFill>
              </a:rPr>
              <a:t>4) Tilliden til og trivslen på erhvervsskolerne skal styrkes </a:t>
            </a:r>
          </a:p>
          <a:p>
            <a:pPr marL="0" indent="0">
              <a:buNone/>
            </a:pPr>
            <a:r>
              <a:rPr lang="da-DK" sz="5600" dirty="0">
                <a:solidFill>
                  <a:schemeClr val="tx1"/>
                </a:solidFill>
              </a:rPr>
              <a:t> </a:t>
            </a:r>
          </a:p>
          <a:p>
            <a:pPr marL="0" indent="0">
              <a:buNone/>
            </a:pPr>
            <a:endParaRPr lang="da-DK" dirty="0"/>
          </a:p>
        </p:txBody>
      </p:sp>
    </p:spTree>
    <p:extLst>
      <p:ext uri="{BB962C8B-B14F-4D97-AF65-F5344CB8AC3E}">
        <p14:creationId xmlns:p14="http://schemas.microsoft.com/office/powerpoint/2010/main" val="2136351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836711"/>
            <a:ext cx="6192687" cy="792089"/>
          </a:xfrm>
        </p:spPr>
        <p:txBody>
          <a:bodyPr>
            <a:normAutofit/>
          </a:bodyPr>
          <a:lstStyle/>
          <a:p>
            <a:r>
              <a:rPr lang="da-DK" dirty="0"/>
              <a:t>RESULTATER Mål 1 &amp; 2: </a:t>
            </a:r>
          </a:p>
        </p:txBody>
      </p:sp>
      <p:graphicFrame>
        <p:nvGraphicFramePr>
          <p:cNvPr id="7" name="Pladsholder til indhold 6"/>
          <p:cNvGraphicFramePr>
            <a:graphicFrameLocks noGrp="1"/>
          </p:cNvGraphicFramePr>
          <p:nvPr>
            <p:ph idx="1"/>
            <p:extLst>
              <p:ext uri="{D42A27DB-BD31-4B8C-83A1-F6EECF244321}">
                <p14:modId xmlns:p14="http://schemas.microsoft.com/office/powerpoint/2010/main" val="86892184"/>
              </p:ext>
            </p:extLst>
          </p:nvPr>
        </p:nvGraphicFramePr>
        <p:xfrm>
          <a:off x="535558" y="1466284"/>
          <a:ext cx="7112001" cy="1008132"/>
        </p:xfrm>
        <a:graphic>
          <a:graphicData uri="http://schemas.openxmlformats.org/drawingml/2006/table">
            <a:tbl>
              <a:tblPr firstRow="1" firstCol="1" bandRow="1">
                <a:tableStyleId>{5C22544A-7EE6-4342-B048-85BDC9FD1C3A}</a:tableStyleId>
              </a:tblPr>
              <a:tblGrid>
                <a:gridCol w="2858093">
                  <a:extLst>
                    <a:ext uri="{9D8B030D-6E8A-4147-A177-3AD203B41FA5}">
                      <a16:colId xmlns:a16="http://schemas.microsoft.com/office/drawing/2014/main" val="516510061"/>
                    </a:ext>
                  </a:extLst>
                </a:gridCol>
                <a:gridCol w="1063477">
                  <a:extLst>
                    <a:ext uri="{9D8B030D-6E8A-4147-A177-3AD203B41FA5}">
                      <a16:colId xmlns:a16="http://schemas.microsoft.com/office/drawing/2014/main" val="1215972858"/>
                    </a:ext>
                  </a:extLst>
                </a:gridCol>
                <a:gridCol w="1063477">
                  <a:extLst>
                    <a:ext uri="{9D8B030D-6E8A-4147-A177-3AD203B41FA5}">
                      <a16:colId xmlns:a16="http://schemas.microsoft.com/office/drawing/2014/main" val="358802968"/>
                    </a:ext>
                  </a:extLst>
                </a:gridCol>
                <a:gridCol w="1063477">
                  <a:extLst>
                    <a:ext uri="{9D8B030D-6E8A-4147-A177-3AD203B41FA5}">
                      <a16:colId xmlns:a16="http://schemas.microsoft.com/office/drawing/2014/main" val="3419663979"/>
                    </a:ext>
                  </a:extLst>
                </a:gridCol>
                <a:gridCol w="1063477">
                  <a:extLst>
                    <a:ext uri="{9D8B030D-6E8A-4147-A177-3AD203B41FA5}">
                      <a16:colId xmlns:a16="http://schemas.microsoft.com/office/drawing/2014/main" val="1837120720"/>
                    </a:ext>
                  </a:extLst>
                </a:gridCol>
              </a:tblGrid>
              <a:tr h="493966">
                <a:tc gridSpan="5">
                  <a:txBody>
                    <a:bodyPr/>
                    <a:lstStyle/>
                    <a:p>
                      <a:pPr algn="l" rtl="0" fontAlgn="ctr"/>
                      <a:r>
                        <a:rPr lang="da-DK" sz="1100" u="none" strike="noStrike" dirty="0">
                          <a:effectLst/>
                        </a:rPr>
                        <a:t>Mål 1: Antal ansøgere - 1. prioritetsansøgninger fra 9. og 10. klasse</a:t>
                      </a:r>
                      <a:br>
                        <a:rPr lang="da-DK" sz="1100" u="none" strike="noStrike" dirty="0">
                          <a:effectLst/>
                        </a:rPr>
                      </a:br>
                      <a:endParaRPr lang="da-DK" sz="1100" b="1" i="0" u="none" strike="noStrike" dirty="0">
                        <a:solidFill>
                          <a:srgbClr val="FFFFFF"/>
                        </a:solidFill>
                        <a:effectLst/>
                        <a:latin typeface="Arial" panose="020B0604020202020204" pitchFamily="34" charset="0"/>
                      </a:endParaRPr>
                    </a:p>
                  </a:txBody>
                  <a:tcPr marL="9525" marR="9525" marT="9525" marB="0" anchor="ct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2572845087"/>
                  </a:ext>
                </a:extLst>
              </a:tr>
              <a:tr h="192812">
                <a:tc>
                  <a:txBody>
                    <a:bodyPr/>
                    <a:lstStyle/>
                    <a:p>
                      <a:pPr algn="l" rtl="0" fontAlgn="ctr"/>
                      <a:endParaRPr lang="da-DK" sz="1000" b="1" i="0" u="none" strike="noStrike" dirty="0">
                        <a:solidFill>
                          <a:srgbClr val="FFFFFF"/>
                        </a:solidFill>
                        <a:effectLst/>
                        <a:latin typeface="Arial" panose="020B0604020202020204" pitchFamily="34" charset="0"/>
                      </a:endParaRPr>
                    </a:p>
                  </a:txBody>
                  <a:tcPr marL="9525" marR="9525" marT="9525" marB="0" anchor="ctr"/>
                </a:tc>
                <a:tc>
                  <a:txBody>
                    <a:bodyPr/>
                    <a:lstStyle/>
                    <a:p>
                      <a:pPr algn="ctr" rtl="0" fontAlgn="ctr"/>
                      <a:r>
                        <a:rPr lang="da-DK" sz="1000" u="none" strike="noStrike" dirty="0">
                          <a:effectLst/>
                        </a:rPr>
                        <a:t>2016</a:t>
                      </a:r>
                      <a:endParaRPr lang="da-DK" sz="1000" b="0" i="0" u="none" strike="noStrike" dirty="0">
                        <a:solidFill>
                          <a:srgbClr val="404041"/>
                        </a:solidFill>
                        <a:effectLst/>
                        <a:latin typeface="Arial" panose="020B0604020202020204" pitchFamily="34" charset="0"/>
                      </a:endParaRPr>
                    </a:p>
                  </a:txBody>
                  <a:tcPr marL="9525" marR="9525" marT="9525" marB="0" anchor="ctr"/>
                </a:tc>
                <a:tc>
                  <a:txBody>
                    <a:bodyPr/>
                    <a:lstStyle/>
                    <a:p>
                      <a:pPr algn="ctr" rtl="0" fontAlgn="ctr"/>
                      <a:r>
                        <a:rPr lang="da-DK" sz="1000" u="none" strike="noStrike">
                          <a:effectLst/>
                        </a:rPr>
                        <a:t>2017</a:t>
                      </a:r>
                      <a:endParaRPr lang="da-DK" sz="1000" b="0" i="0" u="none" strike="noStrike">
                        <a:solidFill>
                          <a:srgbClr val="404041"/>
                        </a:solidFill>
                        <a:effectLst/>
                        <a:latin typeface="Arial" panose="020B0604020202020204" pitchFamily="34" charset="0"/>
                      </a:endParaRPr>
                    </a:p>
                  </a:txBody>
                  <a:tcPr marL="9525" marR="9525" marT="9525" marB="0" anchor="ctr"/>
                </a:tc>
                <a:tc>
                  <a:txBody>
                    <a:bodyPr/>
                    <a:lstStyle/>
                    <a:p>
                      <a:pPr algn="ctr" rtl="0" fontAlgn="ctr"/>
                      <a:r>
                        <a:rPr lang="da-DK" sz="1000" u="none" strike="noStrike">
                          <a:effectLst/>
                        </a:rPr>
                        <a:t>2018</a:t>
                      </a:r>
                      <a:endParaRPr lang="da-DK" sz="1000" b="0" i="0" u="none" strike="noStrike">
                        <a:solidFill>
                          <a:srgbClr val="404041"/>
                        </a:solidFill>
                        <a:effectLst/>
                        <a:latin typeface="Arial" panose="020B0604020202020204" pitchFamily="34" charset="0"/>
                      </a:endParaRPr>
                    </a:p>
                  </a:txBody>
                  <a:tcPr marL="9525" marR="9525" marT="9525" marB="0" anchor="ctr"/>
                </a:tc>
                <a:tc>
                  <a:txBody>
                    <a:bodyPr/>
                    <a:lstStyle/>
                    <a:p>
                      <a:pPr algn="ctr" rtl="0" fontAlgn="ctr"/>
                      <a:r>
                        <a:rPr lang="da-DK" sz="1000" u="none" strike="noStrike">
                          <a:effectLst/>
                        </a:rPr>
                        <a:t>2019</a:t>
                      </a:r>
                      <a:endParaRPr lang="da-DK" sz="1000" b="0" i="0" u="none" strike="noStrike">
                        <a:solidFill>
                          <a:srgbClr val="40404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554824415"/>
                  </a:ext>
                </a:extLst>
              </a:tr>
              <a:tr h="321354">
                <a:tc>
                  <a:txBody>
                    <a:bodyPr/>
                    <a:lstStyle/>
                    <a:p>
                      <a:pPr algn="l" rtl="0" fontAlgn="ctr"/>
                      <a:r>
                        <a:rPr lang="da-DK" sz="1000" u="none" strike="noStrike">
                          <a:effectLst/>
                        </a:rPr>
                        <a:t>Antal ansøgere AARHUS TECH</a:t>
                      </a:r>
                      <a:endParaRPr lang="da-DK" sz="1000" b="1" i="0" u="none" strike="noStrike">
                        <a:solidFill>
                          <a:srgbClr val="FFFFFF"/>
                        </a:solidFill>
                        <a:effectLst/>
                        <a:latin typeface="Arial" panose="020B0604020202020204" pitchFamily="34" charset="0"/>
                      </a:endParaRPr>
                    </a:p>
                  </a:txBody>
                  <a:tcPr marL="9525" marR="9525" marT="9525" marB="0" anchor="ctr"/>
                </a:tc>
                <a:tc>
                  <a:txBody>
                    <a:bodyPr/>
                    <a:lstStyle/>
                    <a:p>
                      <a:pPr algn="r" rtl="0" fontAlgn="ctr"/>
                      <a:r>
                        <a:rPr lang="da-DK" sz="1100" u="none" strike="noStrike" dirty="0">
                          <a:effectLst/>
                        </a:rPr>
                        <a:t>448</a:t>
                      </a:r>
                      <a:endParaRPr lang="da-DK" sz="1100" b="0" i="0" u="none" strike="noStrike" dirty="0">
                        <a:solidFill>
                          <a:srgbClr val="FFFFFF"/>
                        </a:solidFill>
                        <a:effectLst/>
                        <a:latin typeface="Calibri" panose="020F0502020204030204" pitchFamily="34" charset="0"/>
                      </a:endParaRPr>
                    </a:p>
                  </a:txBody>
                  <a:tcPr marL="9525" marR="9525" marT="9525" marB="0" anchor="ctr"/>
                </a:tc>
                <a:tc>
                  <a:txBody>
                    <a:bodyPr/>
                    <a:lstStyle/>
                    <a:p>
                      <a:pPr algn="r" rtl="0" fontAlgn="ctr"/>
                      <a:r>
                        <a:rPr lang="da-DK" sz="1100" u="none" strike="noStrike" dirty="0">
                          <a:effectLst/>
                        </a:rPr>
                        <a:t>412</a:t>
                      </a:r>
                      <a:endParaRPr lang="da-DK" sz="1100" b="0" i="0" u="none" strike="noStrike" dirty="0">
                        <a:solidFill>
                          <a:srgbClr val="FFFFFF"/>
                        </a:solidFill>
                        <a:effectLst/>
                        <a:latin typeface="Calibri" panose="020F0502020204030204" pitchFamily="34" charset="0"/>
                      </a:endParaRPr>
                    </a:p>
                  </a:txBody>
                  <a:tcPr marL="9525" marR="9525" marT="9525" marB="0" anchor="ctr"/>
                </a:tc>
                <a:tc>
                  <a:txBody>
                    <a:bodyPr/>
                    <a:lstStyle/>
                    <a:p>
                      <a:pPr algn="r" rtl="0" fontAlgn="ctr"/>
                      <a:r>
                        <a:rPr lang="da-DK" sz="1100" u="none" strike="noStrike" dirty="0">
                          <a:effectLst/>
                        </a:rPr>
                        <a:t>353</a:t>
                      </a:r>
                      <a:endParaRPr lang="da-DK" sz="1100" b="0" i="0" u="none" strike="noStrike" dirty="0">
                        <a:solidFill>
                          <a:srgbClr val="FFFFFF"/>
                        </a:solidFill>
                        <a:effectLst/>
                        <a:latin typeface="Calibri" panose="020F0502020204030204" pitchFamily="34" charset="0"/>
                      </a:endParaRPr>
                    </a:p>
                  </a:txBody>
                  <a:tcPr marL="9525" marR="9525" marT="9525" marB="0" anchor="ctr"/>
                </a:tc>
                <a:tc>
                  <a:txBody>
                    <a:bodyPr/>
                    <a:lstStyle/>
                    <a:p>
                      <a:pPr algn="r" rtl="0" fontAlgn="ctr"/>
                      <a:r>
                        <a:rPr lang="da-DK" sz="1100" u="none" strike="noStrike" dirty="0">
                          <a:effectLst/>
                        </a:rPr>
                        <a:t>435</a:t>
                      </a:r>
                      <a:endParaRPr lang="da-DK" sz="1100" b="0" i="0" u="none" strike="noStrike" dirty="0">
                        <a:solidFill>
                          <a:srgbClr val="FFFF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64743290"/>
                  </a:ext>
                </a:extLst>
              </a:tr>
            </a:tbl>
          </a:graphicData>
        </a:graphic>
      </p:graphicFrame>
      <p:graphicFrame>
        <p:nvGraphicFramePr>
          <p:cNvPr id="3" name="Tabel 2"/>
          <p:cNvGraphicFramePr>
            <a:graphicFrameLocks noGrp="1"/>
          </p:cNvGraphicFramePr>
          <p:nvPr>
            <p:extLst>
              <p:ext uri="{D42A27DB-BD31-4B8C-83A1-F6EECF244321}">
                <p14:modId xmlns:p14="http://schemas.microsoft.com/office/powerpoint/2010/main" val="2582769602"/>
              </p:ext>
            </p:extLst>
          </p:nvPr>
        </p:nvGraphicFramePr>
        <p:xfrm>
          <a:off x="535558" y="3284984"/>
          <a:ext cx="7112000" cy="1440180"/>
        </p:xfrm>
        <a:graphic>
          <a:graphicData uri="http://schemas.openxmlformats.org/drawingml/2006/table">
            <a:tbl>
              <a:tblPr firstRow="1" firstCol="1" bandRow="1">
                <a:tableStyleId>{5C22544A-7EE6-4342-B048-85BDC9FD1C3A}</a:tableStyleId>
              </a:tblPr>
              <a:tblGrid>
                <a:gridCol w="1625600">
                  <a:extLst>
                    <a:ext uri="{9D8B030D-6E8A-4147-A177-3AD203B41FA5}">
                      <a16:colId xmlns:a16="http://schemas.microsoft.com/office/drawing/2014/main" val="2035122034"/>
                    </a:ext>
                  </a:extLst>
                </a:gridCol>
                <a:gridCol w="609600">
                  <a:extLst>
                    <a:ext uri="{9D8B030D-6E8A-4147-A177-3AD203B41FA5}">
                      <a16:colId xmlns:a16="http://schemas.microsoft.com/office/drawing/2014/main" val="3992946386"/>
                    </a:ext>
                  </a:extLst>
                </a:gridCol>
                <a:gridCol w="609600">
                  <a:extLst>
                    <a:ext uri="{9D8B030D-6E8A-4147-A177-3AD203B41FA5}">
                      <a16:colId xmlns:a16="http://schemas.microsoft.com/office/drawing/2014/main" val="1241538513"/>
                    </a:ext>
                  </a:extLst>
                </a:gridCol>
                <a:gridCol w="609600">
                  <a:extLst>
                    <a:ext uri="{9D8B030D-6E8A-4147-A177-3AD203B41FA5}">
                      <a16:colId xmlns:a16="http://schemas.microsoft.com/office/drawing/2014/main" val="1684249473"/>
                    </a:ext>
                  </a:extLst>
                </a:gridCol>
                <a:gridCol w="609600">
                  <a:extLst>
                    <a:ext uri="{9D8B030D-6E8A-4147-A177-3AD203B41FA5}">
                      <a16:colId xmlns:a16="http://schemas.microsoft.com/office/drawing/2014/main" val="1064411659"/>
                    </a:ext>
                  </a:extLst>
                </a:gridCol>
                <a:gridCol w="609600">
                  <a:extLst>
                    <a:ext uri="{9D8B030D-6E8A-4147-A177-3AD203B41FA5}">
                      <a16:colId xmlns:a16="http://schemas.microsoft.com/office/drawing/2014/main" val="2831844460"/>
                    </a:ext>
                  </a:extLst>
                </a:gridCol>
                <a:gridCol w="609600">
                  <a:extLst>
                    <a:ext uri="{9D8B030D-6E8A-4147-A177-3AD203B41FA5}">
                      <a16:colId xmlns:a16="http://schemas.microsoft.com/office/drawing/2014/main" val="2197930209"/>
                    </a:ext>
                  </a:extLst>
                </a:gridCol>
                <a:gridCol w="609600">
                  <a:extLst>
                    <a:ext uri="{9D8B030D-6E8A-4147-A177-3AD203B41FA5}">
                      <a16:colId xmlns:a16="http://schemas.microsoft.com/office/drawing/2014/main" val="3285405167"/>
                    </a:ext>
                  </a:extLst>
                </a:gridCol>
                <a:gridCol w="609600">
                  <a:extLst>
                    <a:ext uri="{9D8B030D-6E8A-4147-A177-3AD203B41FA5}">
                      <a16:colId xmlns:a16="http://schemas.microsoft.com/office/drawing/2014/main" val="4113680463"/>
                    </a:ext>
                  </a:extLst>
                </a:gridCol>
                <a:gridCol w="609600">
                  <a:extLst>
                    <a:ext uri="{9D8B030D-6E8A-4147-A177-3AD203B41FA5}">
                      <a16:colId xmlns:a16="http://schemas.microsoft.com/office/drawing/2014/main" val="1811757250"/>
                    </a:ext>
                  </a:extLst>
                </a:gridCol>
              </a:tblGrid>
              <a:tr h="533400">
                <a:tc gridSpan="10">
                  <a:txBody>
                    <a:bodyPr/>
                    <a:lstStyle/>
                    <a:p>
                      <a:pPr algn="l" rtl="0" fontAlgn="ctr"/>
                      <a:r>
                        <a:rPr lang="da-DK" sz="1100" u="none" strike="noStrike" dirty="0">
                          <a:effectLst/>
                        </a:rPr>
                        <a:t>Mål 2: Flere skal fuldføre en erhvervsuddannelse </a:t>
                      </a:r>
                      <a:endParaRPr lang="da-DK" sz="1100" b="1" i="0" u="none" strike="noStrike" dirty="0">
                        <a:solidFill>
                          <a:srgbClr val="FFFFFF"/>
                        </a:solidFill>
                        <a:effectLst/>
                        <a:latin typeface="Arial" panose="020B0604020202020204" pitchFamily="34" charset="0"/>
                      </a:endParaRPr>
                    </a:p>
                  </a:txBody>
                  <a:tcPr marL="7620" marR="7620" marT="7620" marB="0" anchor="ct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373488952"/>
                  </a:ext>
                </a:extLst>
              </a:tr>
              <a:tr h="335280">
                <a:tc>
                  <a:txBody>
                    <a:bodyPr/>
                    <a:lstStyle/>
                    <a:p>
                      <a:pPr algn="l" rtl="0" fontAlgn="ctr"/>
                      <a:r>
                        <a:rPr lang="da-DK" sz="1000" u="none" strike="noStrike">
                          <a:effectLst/>
                        </a:rPr>
                        <a:t> </a:t>
                      </a:r>
                      <a:endParaRPr lang="da-DK" sz="1000" b="1" i="0" u="none" strike="noStrike">
                        <a:solidFill>
                          <a:srgbClr val="FFFFFF"/>
                        </a:solidFill>
                        <a:effectLst/>
                        <a:latin typeface="Arial" panose="020B0604020202020204" pitchFamily="34" charset="0"/>
                      </a:endParaRPr>
                    </a:p>
                  </a:txBody>
                  <a:tcPr marL="7620" marR="7620" marT="7620" marB="0" anchor="ctr"/>
                </a:tc>
                <a:tc gridSpan="3">
                  <a:txBody>
                    <a:bodyPr/>
                    <a:lstStyle/>
                    <a:p>
                      <a:pPr algn="ctr" rtl="0" fontAlgn="ctr"/>
                      <a:r>
                        <a:rPr lang="da-DK" sz="1000" u="none" strike="noStrike" dirty="0">
                          <a:effectLst/>
                        </a:rPr>
                        <a:t>Overgangsfrekvens - Fra GF1/GF” til HF (3.mdr.)</a:t>
                      </a:r>
                      <a:endParaRPr lang="da-DK" sz="1000" b="0" i="0" u="none" strike="noStrike" dirty="0">
                        <a:solidFill>
                          <a:srgbClr val="404041"/>
                        </a:solidFill>
                        <a:effectLst/>
                        <a:latin typeface="Arial" panose="020B0604020202020204" pitchFamily="34" charset="0"/>
                      </a:endParaRPr>
                    </a:p>
                  </a:txBody>
                  <a:tcPr marL="7620" marR="7620" marT="7620" marB="0" anchor="ctr"/>
                </a:tc>
                <a:tc hMerge="1">
                  <a:txBody>
                    <a:bodyPr/>
                    <a:lstStyle/>
                    <a:p>
                      <a:endParaRPr lang="da-DK"/>
                    </a:p>
                  </a:txBody>
                  <a:tcPr/>
                </a:tc>
                <a:tc hMerge="1">
                  <a:txBody>
                    <a:bodyPr/>
                    <a:lstStyle/>
                    <a:p>
                      <a:endParaRPr lang="da-DK"/>
                    </a:p>
                  </a:txBody>
                  <a:tcPr/>
                </a:tc>
                <a:tc gridSpan="3">
                  <a:txBody>
                    <a:bodyPr/>
                    <a:lstStyle/>
                    <a:p>
                      <a:pPr algn="ctr" rtl="0" fontAlgn="ctr"/>
                      <a:r>
                        <a:rPr lang="da-DK" sz="1000" u="none" strike="noStrike">
                          <a:effectLst/>
                        </a:rPr>
                        <a:t>Frafald fra GF - 6. mdr. efter påbegyndt uddannelse</a:t>
                      </a:r>
                      <a:endParaRPr lang="da-DK" sz="1000" b="0" i="0" u="none" strike="noStrike">
                        <a:solidFill>
                          <a:srgbClr val="404041"/>
                        </a:solidFill>
                        <a:effectLst/>
                        <a:latin typeface="Arial" panose="020B0604020202020204" pitchFamily="34" charset="0"/>
                      </a:endParaRPr>
                    </a:p>
                  </a:txBody>
                  <a:tcPr marL="7620" marR="7620" marT="7620" marB="0" anchor="ctr"/>
                </a:tc>
                <a:tc hMerge="1">
                  <a:txBody>
                    <a:bodyPr/>
                    <a:lstStyle/>
                    <a:p>
                      <a:endParaRPr lang="da-DK"/>
                    </a:p>
                  </a:txBody>
                  <a:tcPr/>
                </a:tc>
                <a:tc hMerge="1">
                  <a:txBody>
                    <a:bodyPr/>
                    <a:lstStyle/>
                    <a:p>
                      <a:endParaRPr lang="da-DK"/>
                    </a:p>
                  </a:txBody>
                  <a:tcPr/>
                </a:tc>
                <a:tc gridSpan="3">
                  <a:txBody>
                    <a:bodyPr/>
                    <a:lstStyle/>
                    <a:p>
                      <a:pPr algn="ctr" rtl="0" fontAlgn="ctr"/>
                      <a:r>
                        <a:rPr lang="da-DK" sz="1000" u="none" strike="noStrike">
                          <a:effectLst/>
                        </a:rPr>
                        <a:t>Frafald fra HF - 6. mdr. efter påbegyndt uddannelse</a:t>
                      </a:r>
                      <a:endParaRPr lang="da-DK" sz="1000" b="0" i="0" u="none" strike="noStrike">
                        <a:solidFill>
                          <a:srgbClr val="404041"/>
                        </a:solidFill>
                        <a:effectLst/>
                        <a:latin typeface="Arial" panose="020B0604020202020204" pitchFamily="34" charset="0"/>
                      </a:endParaRPr>
                    </a:p>
                  </a:txBody>
                  <a:tcPr marL="7620" marR="7620" marT="7620" marB="0" anchor="ct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4196927531"/>
                  </a:ext>
                </a:extLst>
              </a:tr>
              <a:tr h="190500">
                <a:tc>
                  <a:txBody>
                    <a:bodyPr/>
                    <a:lstStyle/>
                    <a:p>
                      <a:pPr algn="l" rtl="0" fontAlgn="ctr"/>
                      <a:r>
                        <a:rPr lang="da-DK" sz="1000" u="none" strike="noStrike" dirty="0">
                          <a:effectLst/>
                        </a:rPr>
                        <a:t> </a:t>
                      </a:r>
                      <a:endParaRPr lang="da-DK" sz="1000" b="1" i="0" u="none" strike="noStrike" dirty="0">
                        <a:solidFill>
                          <a:srgbClr val="FFFFFF"/>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2015</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2016</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2017</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2016</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2017</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2018</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2016</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2017</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2018</a:t>
                      </a:r>
                      <a:endParaRPr lang="da-DK" sz="1000" b="0" i="0" u="none" strike="noStrike">
                        <a:solidFill>
                          <a:srgbClr val="404041"/>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2246025621"/>
                  </a:ext>
                </a:extLst>
              </a:tr>
              <a:tr h="190500">
                <a:tc>
                  <a:txBody>
                    <a:bodyPr/>
                    <a:lstStyle/>
                    <a:p>
                      <a:pPr algn="l" rtl="0" fontAlgn="ctr"/>
                      <a:r>
                        <a:rPr lang="da-DK" sz="1000" u="none" strike="noStrike">
                          <a:effectLst/>
                        </a:rPr>
                        <a:t>AARHUS TECH</a:t>
                      </a:r>
                      <a:endParaRPr lang="da-DK" sz="1000" b="1" i="0" u="none" strike="noStrike">
                        <a:solidFill>
                          <a:srgbClr val="FFFFFF"/>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54%</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56%</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dirty="0">
                          <a:effectLst/>
                        </a:rPr>
                        <a:t>59%</a:t>
                      </a:r>
                      <a:endParaRPr lang="da-DK" sz="1100" b="0" i="0" u="none" strike="noStrike" dirty="0">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23%</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20%</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19%</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8%</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6%</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9%</a:t>
                      </a:r>
                      <a:endParaRPr lang="da-DK" sz="1100" b="0" i="0" u="none" strike="noStrike">
                        <a:solidFill>
                          <a:srgbClr val="404041"/>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2466240528"/>
                  </a:ext>
                </a:extLst>
              </a:tr>
              <a:tr h="190500">
                <a:tc>
                  <a:txBody>
                    <a:bodyPr/>
                    <a:lstStyle/>
                    <a:p>
                      <a:pPr algn="l" rtl="0" fontAlgn="ctr"/>
                      <a:r>
                        <a:rPr lang="da-DK" sz="1000" u="none" strike="noStrike">
                          <a:effectLst/>
                        </a:rPr>
                        <a:t>Landsgennemsnittet</a:t>
                      </a:r>
                      <a:endParaRPr lang="da-DK" sz="1000" b="1" i="0" u="none" strike="noStrike">
                        <a:solidFill>
                          <a:srgbClr val="FFFFFF"/>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44%</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46%</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50%</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20%</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19%</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18%</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9%</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9%</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dirty="0">
                          <a:effectLst/>
                        </a:rPr>
                        <a:t>9%</a:t>
                      </a:r>
                      <a:endParaRPr lang="da-DK" sz="1100" b="0" i="0" u="none" strike="noStrike" dirty="0">
                        <a:solidFill>
                          <a:srgbClr val="404041"/>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2941209254"/>
                  </a:ext>
                </a:extLst>
              </a:tr>
            </a:tbl>
          </a:graphicData>
        </a:graphic>
      </p:graphicFrame>
      <p:sp>
        <p:nvSpPr>
          <p:cNvPr id="9" name="Tekstfelt 8"/>
          <p:cNvSpPr txBox="1"/>
          <p:nvPr/>
        </p:nvSpPr>
        <p:spPr>
          <a:xfrm>
            <a:off x="535558" y="2636913"/>
            <a:ext cx="5116562" cy="307777"/>
          </a:xfrm>
          <a:prstGeom prst="rect">
            <a:avLst/>
          </a:prstGeom>
          <a:noFill/>
        </p:spPr>
        <p:txBody>
          <a:bodyPr wrap="square" rtlCol="0">
            <a:spAutoFit/>
          </a:bodyPr>
          <a:lstStyle/>
          <a:p>
            <a:r>
              <a:rPr lang="da-DK" sz="1400" dirty="0"/>
              <a:t>Vi har vækst i elevoptaget og når dermed målet.</a:t>
            </a:r>
            <a:r>
              <a:rPr lang="da-DK" sz="1400" b="1" dirty="0">
                <a:solidFill>
                  <a:srgbClr val="00B050"/>
                </a:solidFill>
              </a:rPr>
              <a:t> √</a:t>
            </a:r>
            <a:r>
              <a:rPr lang="da-DK" sz="1400" dirty="0"/>
              <a:t> </a:t>
            </a:r>
          </a:p>
        </p:txBody>
      </p:sp>
      <p:sp>
        <p:nvSpPr>
          <p:cNvPr id="10" name="Tekstfelt 9"/>
          <p:cNvSpPr txBox="1"/>
          <p:nvPr/>
        </p:nvSpPr>
        <p:spPr>
          <a:xfrm>
            <a:off x="547322" y="4941168"/>
            <a:ext cx="7100236" cy="1384995"/>
          </a:xfrm>
          <a:prstGeom prst="rect">
            <a:avLst/>
          </a:prstGeom>
          <a:noFill/>
        </p:spPr>
        <p:txBody>
          <a:bodyPr wrap="square" rtlCol="0">
            <a:spAutoFit/>
          </a:bodyPr>
          <a:lstStyle/>
          <a:p>
            <a:r>
              <a:rPr lang="da-DK" sz="1400" dirty="0"/>
              <a:t>Vores overgangsfrekvens er bedre end landstallet, og vi når dermed det overordnede mål for fuldførelse.</a:t>
            </a:r>
            <a:r>
              <a:rPr lang="da-DK" sz="1400" b="1" dirty="0">
                <a:solidFill>
                  <a:srgbClr val="00B050"/>
                </a:solidFill>
              </a:rPr>
              <a:t> √</a:t>
            </a:r>
            <a:r>
              <a:rPr lang="da-DK" sz="1400" dirty="0"/>
              <a:t> </a:t>
            </a:r>
          </a:p>
          <a:p>
            <a:r>
              <a:rPr lang="da-DK" sz="1400" dirty="0"/>
              <a:t>Frafaldsprocenten på grundforløbet er en smule over landsgennemsnittet og vi når dermed ikke dette delmål. </a:t>
            </a:r>
            <a:r>
              <a:rPr lang="da-DK" sz="1400" b="1" dirty="0">
                <a:solidFill>
                  <a:srgbClr val="FF3300"/>
                </a:solidFill>
              </a:rPr>
              <a:t>÷</a:t>
            </a:r>
            <a:br>
              <a:rPr lang="da-DK" sz="1400" dirty="0">
                <a:solidFill>
                  <a:srgbClr val="FF3300"/>
                </a:solidFill>
              </a:rPr>
            </a:br>
            <a:r>
              <a:rPr lang="da-DK" sz="1400" dirty="0"/>
              <a:t>Frafaldsprocenten på hovedforløbet er på niveau med landsgennemsnittet og vi når dermed dette delmål. </a:t>
            </a:r>
            <a:r>
              <a:rPr lang="da-DK" sz="1400" dirty="0">
                <a:solidFill>
                  <a:srgbClr val="00B050"/>
                </a:solidFill>
              </a:rPr>
              <a:t>√</a:t>
            </a:r>
            <a:r>
              <a:rPr lang="da-DK" sz="1400" dirty="0"/>
              <a:t>   </a:t>
            </a:r>
          </a:p>
        </p:txBody>
      </p:sp>
    </p:spTree>
    <p:extLst>
      <p:ext uri="{BB962C8B-B14F-4D97-AF65-F5344CB8AC3E}">
        <p14:creationId xmlns:p14="http://schemas.microsoft.com/office/powerpoint/2010/main" val="2821579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836711"/>
            <a:ext cx="6192687" cy="792089"/>
          </a:xfrm>
        </p:spPr>
        <p:txBody>
          <a:bodyPr>
            <a:normAutofit/>
          </a:bodyPr>
          <a:lstStyle/>
          <a:p>
            <a:r>
              <a:rPr lang="da-DK" dirty="0"/>
              <a:t>resultater mål 3 &amp; 4:</a:t>
            </a:r>
          </a:p>
        </p:txBody>
      </p:sp>
      <p:graphicFrame>
        <p:nvGraphicFramePr>
          <p:cNvPr id="6" name="Tabel 5"/>
          <p:cNvGraphicFramePr>
            <a:graphicFrameLocks noGrp="1"/>
          </p:cNvGraphicFramePr>
          <p:nvPr>
            <p:extLst>
              <p:ext uri="{D42A27DB-BD31-4B8C-83A1-F6EECF244321}">
                <p14:modId xmlns:p14="http://schemas.microsoft.com/office/powerpoint/2010/main" val="592170236"/>
              </p:ext>
            </p:extLst>
          </p:nvPr>
        </p:nvGraphicFramePr>
        <p:xfrm>
          <a:off x="518726" y="1556792"/>
          <a:ext cx="7581667" cy="1224136"/>
        </p:xfrm>
        <a:graphic>
          <a:graphicData uri="http://schemas.openxmlformats.org/drawingml/2006/table">
            <a:tbl>
              <a:tblPr firstRow="1" firstCol="1" bandRow="1">
                <a:tableStyleId>{5C22544A-7EE6-4342-B048-85BDC9FD1C3A}</a:tableStyleId>
              </a:tblPr>
              <a:tblGrid>
                <a:gridCol w="2930783">
                  <a:extLst>
                    <a:ext uri="{9D8B030D-6E8A-4147-A177-3AD203B41FA5}">
                      <a16:colId xmlns:a16="http://schemas.microsoft.com/office/drawing/2014/main" val="4062823339"/>
                    </a:ext>
                  </a:extLst>
                </a:gridCol>
                <a:gridCol w="1994533">
                  <a:extLst>
                    <a:ext uri="{9D8B030D-6E8A-4147-A177-3AD203B41FA5}">
                      <a16:colId xmlns:a16="http://schemas.microsoft.com/office/drawing/2014/main" val="3429409053"/>
                    </a:ext>
                  </a:extLst>
                </a:gridCol>
                <a:gridCol w="1328174">
                  <a:extLst>
                    <a:ext uri="{9D8B030D-6E8A-4147-A177-3AD203B41FA5}">
                      <a16:colId xmlns:a16="http://schemas.microsoft.com/office/drawing/2014/main" val="1524883614"/>
                    </a:ext>
                  </a:extLst>
                </a:gridCol>
                <a:gridCol w="1328177">
                  <a:extLst>
                    <a:ext uri="{9D8B030D-6E8A-4147-A177-3AD203B41FA5}">
                      <a16:colId xmlns:a16="http://schemas.microsoft.com/office/drawing/2014/main" val="350560425"/>
                    </a:ext>
                  </a:extLst>
                </a:gridCol>
              </a:tblGrid>
              <a:tr h="457463">
                <a:tc gridSpan="4">
                  <a:txBody>
                    <a:bodyPr/>
                    <a:lstStyle/>
                    <a:p>
                      <a:pPr algn="l" fontAlgn="t"/>
                      <a:r>
                        <a:rPr lang="da-DK" sz="1100" u="none" strike="noStrike" dirty="0">
                          <a:effectLst/>
                        </a:rPr>
                        <a:t>Mål 3: Erhvervsuddannelserne skal udfordre alle elever, så de bliver så dygtige, som de kan  </a:t>
                      </a:r>
                      <a:endParaRPr lang="da-DK" sz="1100" b="1" i="0" u="none" strike="noStrike" dirty="0">
                        <a:solidFill>
                          <a:srgbClr val="FFFFFF"/>
                        </a:solidFill>
                        <a:effectLst/>
                        <a:latin typeface="Arial" panose="020B0604020202020204" pitchFamily="34" charset="0"/>
                      </a:endParaRPr>
                    </a:p>
                  </a:txBody>
                  <a:tcPr marL="7620" marR="7620" marT="7620" marB="0"/>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3446839049"/>
                  </a:ext>
                </a:extLst>
              </a:tr>
              <a:tr h="180212">
                <a:tc>
                  <a:txBody>
                    <a:bodyPr/>
                    <a:lstStyle/>
                    <a:p>
                      <a:pPr algn="l" rtl="0" fontAlgn="ctr"/>
                      <a:r>
                        <a:rPr lang="da-DK" sz="1000" u="none" strike="noStrike">
                          <a:effectLst/>
                        </a:rPr>
                        <a:t> </a:t>
                      </a:r>
                      <a:endParaRPr lang="da-DK" sz="1000" b="1" i="0" u="none" strike="noStrike">
                        <a:solidFill>
                          <a:srgbClr val="FFFFFF"/>
                        </a:solidFill>
                        <a:effectLst/>
                        <a:latin typeface="Arial" panose="020B0604020202020204" pitchFamily="34" charset="0"/>
                      </a:endParaRPr>
                    </a:p>
                  </a:txBody>
                  <a:tcPr marL="7620" marR="7620" marT="7620" marB="0" anchor="ctr"/>
                </a:tc>
                <a:tc gridSpan="3">
                  <a:txBody>
                    <a:bodyPr/>
                    <a:lstStyle/>
                    <a:p>
                      <a:pPr algn="ctr" rtl="0" fontAlgn="ctr"/>
                      <a:r>
                        <a:rPr lang="da-DK" sz="1000" u="none" strike="noStrike">
                          <a:effectLst/>
                        </a:rPr>
                        <a:t>Beskæftigelsesfrekvens</a:t>
                      </a:r>
                      <a:endParaRPr lang="da-DK" sz="1000" b="0" i="0" u="none" strike="noStrike">
                        <a:solidFill>
                          <a:srgbClr val="404041"/>
                        </a:solidFill>
                        <a:effectLst/>
                        <a:latin typeface="Arial" panose="020B0604020202020204" pitchFamily="34" charset="0"/>
                      </a:endParaRPr>
                    </a:p>
                  </a:txBody>
                  <a:tcPr marL="7620" marR="7620" marT="7620" marB="0" anchor="ct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3348713769"/>
                  </a:ext>
                </a:extLst>
              </a:tr>
              <a:tr h="173281">
                <a:tc>
                  <a:txBody>
                    <a:bodyPr/>
                    <a:lstStyle/>
                    <a:p>
                      <a:pPr algn="l" rtl="0" fontAlgn="ctr"/>
                      <a:r>
                        <a:rPr lang="da-DK" sz="1000" u="none" strike="noStrike" dirty="0">
                          <a:effectLst/>
                        </a:rPr>
                        <a:t> Færdiggørelsesåret</a:t>
                      </a:r>
                      <a:endParaRPr lang="da-DK" sz="1000" b="1" i="0" u="none" strike="noStrike" dirty="0">
                        <a:solidFill>
                          <a:srgbClr val="FFFFFF"/>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2015</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2016</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2017</a:t>
                      </a:r>
                      <a:endParaRPr lang="da-DK" sz="1000" b="0" i="0" u="none" strike="noStrike">
                        <a:solidFill>
                          <a:srgbClr val="404041"/>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31614465"/>
                  </a:ext>
                </a:extLst>
              </a:tr>
              <a:tr h="173281">
                <a:tc>
                  <a:txBody>
                    <a:bodyPr/>
                    <a:lstStyle/>
                    <a:p>
                      <a:pPr algn="l" rtl="0" fontAlgn="ctr"/>
                      <a:r>
                        <a:rPr lang="da-DK" sz="1000" u="none" strike="noStrike">
                          <a:effectLst/>
                        </a:rPr>
                        <a:t>AARHUS TECH</a:t>
                      </a:r>
                      <a:endParaRPr lang="da-DK" sz="1000" b="1" i="0" u="none" strike="noStrike">
                        <a:solidFill>
                          <a:srgbClr val="FFFFFF"/>
                        </a:solidFill>
                        <a:effectLst/>
                        <a:latin typeface="Arial" panose="020B0604020202020204" pitchFamily="34" charset="0"/>
                      </a:endParaRPr>
                    </a:p>
                  </a:txBody>
                  <a:tcPr marL="7620" marR="7620" marT="7620" marB="0" anchor="ctr"/>
                </a:tc>
                <a:tc>
                  <a:txBody>
                    <a:bodyPr/>
                    <a:lstStyle/>
                    <a:p>
                      <a:pPr algn="r" rtl="0" fontAlgn="ctr"/>
                      <a:r>
                        <a:rPr lang="da-DK" sz="1000" u="none" strike="noStrike">
                          <a:effectLst/>
                        </a:rPr>
                        <a:t>0,79</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000" u="none" strike="noStrike">
                          <a:effectLst/>
                        </a:rPr>
                        <a:t>0,79</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000" u="none" strike="noStrike">
                          <a:effectLst/>
                        </a:rPr>
                        <a:t>0,80</a:t>
                      </a:r>
                      <a:endParaRPr lang="da-DK" sz="1000" b="0" i="0" u="none" strike="noStrike">
                        <a:solidFill>
                          <a:srgbClr val="404041"/>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935311935"/>
                  </a:ext>
                </a:extLst>
              </a:tr>
              <a:tr h="239899">
                <a:tc>
                  <a:txBody>
                    <a:bodyPr/>
                    <a:lstStyle/>
                    <a:p>
                      <a:pPr algn="l" rtl="0" fontAlgn="ctr"/>
                      <a:r>
                        <a:rPr lang="da-DK" sz="1000" u="none" strike="noStrike" dirty="0">
                          <a:effectLst/>
                        </a:rPr>
                        <a:t>Landsgennemsnittet</a:t>
                      </a:r>
                      <a:endParaRPr lang="da-DK" sz="1000" b="1" i="0" u="none" strike="noStrike" dirty="0">
                        <a:solidFill>
                          <a:srgbClr val="FFFFFF"/>
                        </a:solidFill>
                        <a:effectLst/>
                        <a:latin typeface="Arial" panose="020B0604020202020204" pitchFamily="34" charset="0"/>
                      </a:endParaRPr>
                    </a:p>
                  </a:txBody>
                  <a:tcPr marL="7620" marR="7620" marT="7620" marB="0" anchor="ctr"/>
                </a:tc>
                <a:tc>
                  <a:txBody>
                    <a:bodyPr/>
                    <a:lstStyle/>
                    <a:p>
                      <a:pPr algn="r" rtl="0" fontAlgn="ctr"/>
                      <a:r>
                        <a:rPr lang="da-DK" sz="1000" u="none" strike="noStrike">
                          <a:effectLst/>
                        </a:rPr>
                        <a:t>0,75</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000" u="none" strike="noStrike">
                          <a:effectLst/>
                        </a:rPr>
                        <a:t>0,77</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000" u="none" strike="noStrike" dirty="0">
                          <a:effectLst/>
                        </a:rPr>
                        <a:t>0,77</a:t>
                      </a:r>
                      <a:endParaRPr lang="da-DK" sz="1000" b="0" i="0" u="none" strike="noStrike" dirty="0">
                        <a:solidFill>
                          <a:srgbClr val="404041"/>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2887119615"/>
                  </a:ext>
                </a:extLst>
              </a:tr>
            </a:tbl>
          </a:graphicData>
        </a:graphic>
      </p:graphicFrame>
      <p:graphicFrame>
        <p:nvGraphicFramePr>
          <p:cNvPr id="8" name="Tabel 7"/>
          <p:cNvGraphicFramePr>
            <a:graphicFrameLocks noGrp="1"/>
          </p:cNvGraphicFramePr>
          <p:nvPr>
            <p:extLst>
              <p:ext uri="{D42A27DB-BD31-4B8C-83A1-F6EECF244321}">
                <p14:modId xmlns:p14="http://schemas.microsoft.com/office/powerpoint/2010/main" val="2889167094"/>
              </p:ext>
            </p:extLst>
          </p:nvPr>
        </p:nvGraphicFramePr>
        <p:xfrm>
          <a:off x="518726" y="3746068"/>
          <a:ext cx="7653672" cy="1440180"/>
        </p:xfrm>
        <a:graphic>
          <a:graphicData uri="http://schemas.openxmlformats.org/drawingml/2006/table">
            <a:tbl>
              <a:tblPr firstRow="1" firstCol="1" bandRow="1">
                <a:tableStyleId>{5C22544A-7EE6-4342-B048-85BDC9FD1C3A}</a:tableStyleId>
              </a:tblPr>
              <a:tblGrid>
                <a:gridCol w="2378034">
                  <a:extLst>
                    <a:ext uri="{9D8B030D-6E8A-4147-A177-3AD203B41FA5}">
                      <a16:colId xmlns:a16="http://schemas.microsoft.com/office/drawing/2014/main" val="3328030701"/>
                    </a:ext>
                  </a:extLst>
                </a:gridCol>
                <a:gridCol w="879273">
                  <a:extLst>
                    <a:ext uri="{9D8B030D-6E8A-4147-A177-3AD203B41FA5}">
                      <a16:colId xmlns:a16="http://schemas.microsoft.com/office/drawing/2014/main" val="683918050"/>
                    </a:ext>
                  </a:extLst>
                </a:gridCol>
                <a:gridCol w="879273">
                  <a:extLst>
                    <a:ext uri="{9D8B030D-6E8A-4147-A177-3AD203B41FA5}">
                      <a16:colId xmlns:a16="http://schemas.microsoft.com/office/drawing/2014/main" val="3801233697"/>
                    </a:ext>
                  </a:extLst>
                </a:gridCol>
                <a:gridCol w="879273">
                  <a:extLst>
                    <a:ext uri="{9D8B030D-6E8A-4147-A177-3AD203B41FA5}">
                      <a16:colId xmlns:a16="http://schemas.microsoft.com/office/drawing/2014/main" val="1159094154"/>
                    </a:ext>
                  </a:extLst>
                </a:gridCol>
                <a:gridCol w="879273">
                  <a:extLst>
                    <a:ext uri="{9D8B030D-6E8A-4147-A177-3AD203B41FA5}">
                      <a16:colId xmlns:a16="http://schemas.microsoft.com/office/drawing/2014/main" val="3677964431"/>
                    </a:ext>
                  </a:extLst>
                </a:gridCol>
                <a:gridCol w="879273">
                  <a:extLst>
                    <a:ext uri="{9D8B030D-6E8A-4147-A177-3AD203B41FA5}">
                      <a16:colId xmlns:a16="http://schemas.microsoft.com/office/drawing/2014/main" val="1304550956"/>
                    </a:ext>
                  </a:extLst>
                </a:gridCol>
                <a:gridCol w="879273">
                  <a:extLst>
                    <a:ext uri="{9D8B030D-6E8A-4147-A177-3AD203B41FA5}">
                      <a16:colId xmlns:a16="http://schemas.microsoft.com/office/drawing/2014/main" val="855706005"/>
                    </a:ext>
                  </a:extLst>
                </a:gridCol>
              </a:tblGrid>
              <a:tr h="495300">
                <a:tc gridSpan="7">
                  <a:txBody>
                    <a:bodyPr/>
                    <a:lstStyle/>
                    <a:p>
                      <a:pPr algn="l" rtl="0" fontAlgn="ctr"/>
                      <a:r>
                        <a:rPr lang="da-DK" sz="1100" u="none" strike="noStrike" dirty="0">
                          <a:effectLst/>
                        </a:rPr>
                        <a:t>Mål 4: Tilliden til og trivslen på erhvervsskolerne skal styrkes </a:t>
                      </a:r>
                      <a:endParaRPr lang="da-DK" sz="1100" b="1" i="0" u="none" strike="noStrike" dirty="0">
                        <a:solidFill>
                          <a:srgbClr val="FFFFFF"/>
                        </a:solidFill>
                        <a:effectLst/>
                        <a:latin typeface="Arial" panose="020B0604020202020204" pitchFamily="34" charset="0"/>
                      </a:endParaRPr>
                    </a:p>
                  </a:txBody>
                  <a:tcPr marL="7620" marR="7620" marT="7620" marB="0" anchor="ct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2842322697"/>
                  </a:ext>
                </a:extLst>
              </a:tr>
              <a:tr h="373380">
                <a:tc>
                  <a:txBody>
                    <a:bodyPr/>
                    <a:lstStyle/>
                    <a:p>
                      <a:pPr algn="l" rtl="0" fontAlgn="ctr"/>
                      <a:r>
                        <a:rPr lang="da-DK" sz="1000" u="none" strike="noStrike">
                          <a:effectLst/>
                        </a:rPr>
                        <a:t> </a:t>
                      </a:r>
                      <a:endParaRPr lang="da-DK" sz="1000" b="1" i="0" u="none" strike="noStrike">
                        <a:solidFill>
                          <a:srgbClr val="FFFFFF"/>
                        </a:solidFill>
                        <a:effectLst/>
                        <a:latin typeface="Arial" panose="020B0604020202020204" pitchFamily="34" charset="0"/>
                      </a:endParaRPr>
                    </a:p>
                  </a:txBody>
                  <a:tcPr marL="7620" marR="7620" marT="7620" marB="0" anchor="ctr"/>
                </a:tc>
                <a:tc gridSpan="3">
                  <a:txBody>
                    <a:bodyPr/>
                    <a:lstStyle/>
                    <a:p>
                      <a:pPr algn="ctr" rtl="0" fontAlgn="ctr"/>
                      <a:r>
                        <a:rPr lang="da-DK" sz="1000" u="none" strike="noStrike">
                          <a:effectLst/>
                        </a:rPr>
                        <a:t>Elevtrivsel</a:t>
                      </a:r>
                      <a:endParaRPr lang="da-DK" sz="1000" b="0" i="0" u="none" strike="noStrike">
                        <a:solidFill>
                          <a:srgbClr val="404041"/>
                        </a:solidFill>
                        <a:effectLst/>
                        <a:latin typeface="Arial" panose="020B0604020202020204" pitchFamily="34" charset="0"/>
                      </a:endParaRPr>
                    </a:p>
                  </a:txBody>
                  <a:tcPr marL="7620" marR="7620" marT="7620" marB="0" anchor="ctr"/>
                </a:tc>
                <a:tc hMerge="1">
                  <a:txBody>
                    <a:bodyPr/>
                    <a:lstStyle/>
                    <a:p>
                      <a:endParaRPr lang="da-DK"/>
                    </a:p>
                  </a:txBody>
                  <a:tcPr/>
                </a:tc>
                <a:tc hMerge="1">
                  <a:txBody>
                    <a:bodyPr/>
                    <a:lstStyle/>
                    <a:p>
                      <a:endParaRPr lang="da-DK"/>
                    </a:p>
                  </a:txBody>
                  <a:tcPr/>
                </a:tc>
                <a:tc gridSpan="3">
                  <a:txBody>
                    <a:bodyPr/>
                    <a:lstStyle/>
                    <a:p>
                      <a:pPr algn="ctr" rtl="0" fontAlgn="ctr"/>
                      <a:r>
                        <a:rPr lang="da-DK" sz="1000" u="none" strike="noStrike" dirty="0">
                          <a:effectLst/>
                        </a:rPr>
                        <a:t>Virksomhedstrivsel</a:t>
                      </a:r>
                      <a:endParaRPr lang="da-DK" sz="1000" b="0" i="0" u="none" strike="noStrike" dirty="0">
                        <a:solidFill>
                          <a:srgbClr val="404041"/>
                        </a:solidFill>
                        <a:effectLst/>
                        <a:latin typeface="Arial" panose="020B0604020202020204" pitchFamily="34" charset="0"/>
                      </a:endParaRPr>
                    </a:p>
                  </a:txBody>
                  <a:tcPr marL="7620" marR="7620" marT="7620" marB="0" anchor="ct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1252506932"/>
                  </a:ext>
                </a:extLst>
              </a:tr>
              <a:tr h="190500">
                <a:tc>
                  <a:txBody>
                    <a:bodyPr/>
                    <a:lstStyle/>
                    <a:p>
                      <a:pPr algn="l" rtl="0" fontAlgn="ctr"/>
                      <a:r>
                        <a:rPr lang="da-DK" sz="1000" u="none" strike="noStrike">
                          <a:effectLst/>
                        </a:rPr>
                        <a:t> </a:t>
                      </a:r>
                      <a:endParaRPr lang="da-DK" sz="1000" b="1" i="0" u="none" strike="noStrike">
                        <a:solidFill>
                          <a:srgbClr val="FFFFFF"/>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2016</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2017</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2018</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2016</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2017</a:t>
                      </a:r>
                      <a:endParaRPr lang="da-DK" sz="1000" b="0" i="0" u="none" strike="noStrike">
                        <a:solidFill>
                          <a:srgbClr val="404041"/>
                        </a:solidFill>
                        <a:effectLst/>
                        <a:latin typeface="Arial" panose="020B0604020202020204" pitchFamily="34" charset="0"/>
                      </a:endParaRPr>
                    </a:p>
                  </a:txBody>
                  <a:tcPr marL="7620" marR="7620" marT="7620" marB="0" anchor="ctr"/>
                </a:tc>
                <a:tc>
                  <a:txBody>
                    <a:bodyPr/>
                    <a:lstStyle/>
                    <a:p>
                      <a:pPr algn="ctr" rtl="0" fontAlgn="ctr"/>
                      <a:r>
                        <a:rPr lang="da-DK" sz="1000" u="none" strike="noStrike">
                          <a:effectLst/>
                        </a:rPr>
                        <a:t>2018</a:t>
                      </a:r>
                      <a:endParaRPr lang="da-DK" sz="1000" b="0" i="0" u="none" strike="noStrike">
                        <a:solidFill>
                          <a:srgbClr val="404041"/>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833711051"/>
                  </a:ext>
                </a:extLst>
              </a:tr>
              <a:tr h="190500">
                <a:tc>
                  <a:txBody>
                    <a:bodyPr/>
                    <a:lstStyle/>
                    <a:p>
                      <a:pPr algn="l" rtl="0" fontAlgn="ctr"/>
                      <a:r>
                        <a:rPr lang="da-DK" sz="1000" u="none" strike="noStrike">
                          <a:effectLst/>
                        </a:rPr>
                        <a:t>AARHUS TECH</a:t>
                      </a:r>
                      <a:endParaRPr lang="da-DK" sz="1000" b="1" i="0" u="none" strike="noStrike">
                        <a:solidFill>
                          <a:srgbClr val="FFFFFF"/>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4,0</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4,1</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4,0</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7,3</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7,2</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7,3</a:t>
                      </a:r>
                      <a:endParaRPr lang="da-DK" sz="1100" b="0" i="0" u="none" strike="noStrike">
                        <a:solidFill>
                          <a:srgbClr val="404041"/>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2764400037"/>
                  </a:ext>
                </a:extLst>
              </a:tr>
              <a:tr h="190500">
                <a:tc>
                  <a:txBody>
                    <a:bodyPr/>
                    <a:lstStyle/>
                    <a:p>
                      <a:pPr algn="l" rtl="0" fontAlgn="ctr"/>
                      <a:r>
                        <a:rPr lang="da-DK" sz="1000" u="none" strike="noStrike">
                          <a:effectLst/>
                        </a:rPr>
                        <a:t>Landsgennemsnittet</a:t>
                      </a:r>
                      <a:endParaRPr lang="da-DK" sz="1000" b="1" i="0" u="none" strike="noStrike">
                        <a:solidFill>
                          <a:srgbClr val="FFFFFF"/>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4,0</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4,0</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4,0</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7,5</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a:effectLst/>
                        </a:rPr>
                        <a:t>7,5</a:t>
                      </a:r>
                      <a:endParaRPr lang="da-DK" sz="1100" b="0" i="0" u="none" strike="noStrike">
                        <a:solidFill>
                          <a:srgbClr val="404041"/>
                        </a:solidFill>
                        <a:effectLst/>
                        <a:latin typeface="Arial" panose="020B0604020202020204" pitchFamily="34" charset="0"/>
                      </a:endParaRPr>
                    </a:p>
                  </a:txBody>
                  <a:tcPr marL="7620" marR="7620" marT="7620" marB="0" anchor="ctr"/>
                </a:tc>
                <a:tc>
                  <a:txBody>
                    <a:bodyPr/>
                    <a:lstStyle/>
                    <a:p>
                      <a:pPr algn="r" rtl="0" fontAlgn="ctr"/>
                      <a:r>
                        <a:rPr lang="da-DK" sz="1100" u="none" strike="noStrike" dirty="0">
                          <a:effectLst/>
                        </a:rPr>
                        <a:t>7,6</a:t>
                      </a:r>
                      <a:endParaRPr lang="da-DK" sz="1100" b="0" i="0" u="none" strike="noStrike" dirty="0">
                        <a:solidFill>
                          <a:srgbClr val="404041"/>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3037453779"/>
                  </a:ext>
                </a:extLst>
              </a:tr>
            </a:tbl>
          </a:graphicData>
        </a:graphic>
      </p:graphicFrame>
      <p:sp>
        <p:nvSpPr>
          <p:cNvPr id="9" name="Tekstfelt 8"/>
          <p:cNvSpPr txBox="1"/>
          <p:nvPr/>
        </p:nvSpPr>
        <p:spPr>
          <a:xfrm>
            <a:off x="533803" y="2924944"/>
            <a:ext cx="7566590" cy="523220"/>
          </a:xfrm>
          <a:prstGeom prst="rect">
            <a:avLst/>
          </a:prstGeom>
          <a:noFill/>
        </p:spPr>
        <p:txBody>
          <a:bodyPr wrap="square" rtlCol="0">
            <a:spAutoFit/>
          </a:bodyPr>
          <a:lstStyle/>
          <a:p>
            <a:r>
              <a:rPr lang="da-DK" sz="1400" dirty="0"/>
              <a:t>Overgangsfrekvensen fra uddannelse til beskæftigelse for elever fra AARHUS TECH er bedre end landsgennemsnittet, og vi når dermed målet. </a:t>
            </a:r>
            <a:r>
              <a:rPr lang="da-DK" sz="1400" b="1" dirty="0">
                <a:solidFill>
                  <a:srgbClr val="00B050"/>
                </a:solidFill>
              </a:rPr>
              <a:t>√</a:t>
            </a:r>
            <a:r>
              <a:rPr lang="da-DK" sz="1400" dirty="0"/>
              <a:t> </a:t>
            </a:r>
          </a:p>
        </p:txBody>
      </p:sp>
      <p:sp>
        <p:nvSpPr>
          <p:cNvPr id="11" name="Tekstfelt 10"/>
          <p:cNvSpPr txBox="1"/>
          <p:nvPr/>
        </p:nvSpPr>
        <p:spPr>
          <a:xfrm>
            <a:off x="518726" y="5380766"/>
            <a:ext cx="7653671" cy="738664"/>
          </a:xfrm>
          <a:prstGeom prst="rect">
            <a:avLst/>
          </a:prstGeom>
          <a:noFill/>
        </p:spPr>
        <p:txBody>
          <a:bodyPr wrap="square" rtlCol="0">
            <a:spAutoFit/>
          </a:bodyPr>
          <a:lstStyle/>
          <a:p>
            <a:r>
              <a:rPr lang="da-DK" sz="1400" dirty="0"/>
              <a:t>Elevtrivslen på AARHUS TECH er lig landsgennemsnittet, og vi når dermed målet </a:t>
            </a:r>
            <a:r>
              <a:rPr lang="da-DK" sz="1400" b="1" dirty="0">
                <a:solidFill>
                  <a:srgbClr val="00B050"/>
                </a:solidFill>
              </a:rPr>
              <a:t>√</a:t>
            </a:r>
            <a:r>
              <a:rPr lang="da-DK" sz="1400" dirty="0"/>
              <a:t> </a:t>
            </a:r>
          </a:p>
          <a:p>
            <a:r>
              <a:rPr lang="da-DK" sz="1400" dirty="0"/>
              <a:t>Virksomhedstrivslen har gennem tre år ligget under landsgennemsnittet, og vi når dermed ikke målet. </a:t>
            </a:r>
            <a:r>
              <a:rPr lang="da-DK" sz="1400" b="1" dirty="0">
                <a:solidFill>
                  <a:srgbClr val="FF3300"/>
                </a:solidFill>
              </a:rPr>
              <a:t>÷</a:t>
            </a:r>
            <a:endParaRPr lang="da-DK" sz="1400" dirty="0"/>
          </a:p>
        </p:txBody>
      </p:sp>
    </p:spTree>
    <p:extLst>
      <p:ext uri="{BB962C8B-B14F-4D97-AF65-F5344CB8AC3E}">
        <p14:creationId xmlns:p14="http://schemas.microsoft.com/office/powerpoint/2010/main" val="4254977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836711"/>
            <a:ext cx="6192687" cy="792089"/>
          </a:xfrm>
        </p:spPr>
        <p:txBody>
          <a:bodyPr>
            <a:normAutofit fontScale="90000"/>
          </a:bodyPr>
          <a:lstStyle/>
          <a:p>
            <a:r>
              <a:rPr lang="da-DK" dirty="0"/>
              <a:t>udviklingsopgaver Erhvervsuddannelserne 2019/2020:  </a:t>
            </a:r>
          </a:p>
        </p:txBody>
      </p:sp>
      <p:sp>
        <p:nvSpPr>
          <p:cNvPr id="3" name="Pladsholder til indhold 2"/>
          <p:cNvSpPr>
            <a:spLocks noGrp="1"/>
          </p:cNvSpPr>
          <p:nvPr>
            <p:ph idx="1"/>
          </p:nvPr>
        </p:nvSpPr>
        <p:spPr>
          <a:xfrm>
            <a:off x="539552" y="1844824"/>
            <a:ext cx="7848872" cy="4121139"/>
          </a:xfrm>
        </p:spPr>
        <p:txBody>
          <a:bodyPr>
            <a:normAutofit fontScale="92500" lnSpcReduction="10000"/>
          </a:bodyPr>
          <a:lstStyle/>
          <a:p>
            <a:r>
              <a:rPr lang="da-DK" dirty="0"/>
              <a:t>I skoleåret 2019/2020 har der især været fokus på følgende udviklingsopgaver:</a:t>
            </a:r>
          </a:p>
          <a:p>
            <a:r>
              <a:rPr lang="da-DK" dirty="0"/>
              <a:t>Forbedre virksomhedstilfredsheden (tema for årets selvevaluering). Virksomhederne skal fremover vide mere om hvad deres elever arbejder med på skoleophold, og generelt have en bedre oplevelse af samarbejdet med skolen. Se den fulde selvevaluering: </a:t>
            </a:r>
            <a:r>
              <a:rPr lang="da-DK" dirty="0">
                <a:hlinkClick r:id="rId2"/>
              </a:rPr>
              <a:t>https://aarhustech.dk/om-aarhus-techkontakt/generel-information/kvalitet-paa-aarhus-tech/opfoelgningsplaner</a:t>
            </a:r>
            <a:endParaRPr lang="da-DK" dirty="0"/>
          </a:p>
          <a:p>
            <a:r>
              <a:rPr lang="da-DK" dirty="0"/>
              <a:t>Færre af vores grundforløbselever skal afbryde deres uddannelse. .. Se skolens procedure for opfølgning på afbrud </a:t>
            </a:r>
            <a:r>
              <a:rPr lang="da-DK" dirty="0">
                <a:hlinkClick r:id="rId3"/>
              </a:rPr>
              <a:t>https://aarhustech.dk/om-aarhus-techkontakt/generel-information/kvalitet-paa-aarhus-tech/resultater/gennemfoerelse-og-frafald</a:t>
            </a:r>
            <a:r>
              <a:rPr lang="da-DK" dirty="0"/>
              <a:t>.</a:t>
            </a:r>
          </a:p>
          <a:p>
            <a:pPr marL="0" indent="0">
              <a:buNone/>
            </a:pPr>
            <a:r>
              <a:rPr lang="da-DK" dirty="0"/>
              <a:t> </a:t>
            </a:r>
          </a:p>
        </p:txBody>
      </p:sp>
    </p:spTree>
    <p:extLst>
      <p:ext uri="{BB962C8B-B14F-4D97-AF65-F5344CB8AC3E}">
        <p14:creationId xmlns:p14="http://schemas.microsoft.com/office/powerpoint/2010/main" val="3998162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836711"/>
            <a:ext cx="6192687" cy="792089"/>
          </a:xfrm>
        </p:spPr>
        <p:txBody>
          <a:bodyPr>
            <a:normAutofit fontScale="90000"/>
          </a:bodyPr>
          <a:lstStyle/>
          <a:p>
            <a:r>
              <a:rPr lang="da-DK" dirty="0"/>
              <a:t>Kvalitetsmålene for gymnasiale uddannelser:  </a:t>
            </a:r>
          </a:p>
        </p:txBody>
      </p:sp>
      <p:sp>
        <p:nvSpPr>
          <p:cNvPr id="3" name="Pladsholder til indhold 2"/>
          <p:cNvSpPr>
            <a:spLocks noGrp="1"/>
          </p:cNvSpPr>
          <p:nvPr>
            <p:ph idx="1"/>
          </p:nvPr>
        </p:nvSpPr>
        <p:spPr>
          <a:xfrm>
            <a:off x="539552" y="2276872"/>
            <a:ext cx="7560840" cy="3977123"/>
          </a:xfrm>
        </p:spPr>
        <p:txBody>
          <a:bodyPr>
            <a:normAutofit/>
          </a:bodyPr>
          <a:lstStyle/>
          <a:p>
            <a:pPr marL="0" indent="0">
              <a:buNone/>
            </a:pPr>
            <a:r>
              <a:rPr lang="da-DK" sz="2400" dirty="0">
                <a:solidFill>
                  <a:schemeClr val="tx1"/>
                </a:solidFill>
              </a:rPr>
              <a:t>De overordnede kvalitetsmål for de gymnasiale uddannelser:</a:t>
            </a:r>
          </a:p>
          <a:p>
            <a:r>
              <a:rPr lang="da-DK" sz="2400" b="1" dirty="0">
                <a:solidFill>
                  <a:schemeClr val="tx1"/>
                </a:solidFill>
              </a:rPr>
              <a:t>Eksamensresultat </a:t>
            </a:r>
          </a:p>
          <a:p>
            <a:r>
              <a:rPr lang="da-DK" sz="2400" b="1" dirty="0">
                <a:solidFill>
                  <a:schemeClr val="tx1"/>
                </a:solidFill>
              </a:rPr>
              <a:t>Institutionens løfteevne (Socioøkonomisk reference set i forhold til eksamensresultat). </a:t>
            </a:r>
          </a:p>
          <a:p>
            <a:r>
              <a:rPr lang="da-DK" sz="2400" b="1" dirty="0">
                <a:solidFill>
                  <a:schemeClr val="tx1"/>
                </a:solidFill>
              </a:rPr>
              <a:t>Overgangsfrekvens. Elevernes overgang til en videregående uddannelse. </a:t>
            </a:r>
          </a:p>
          <a:p>
            <a:r>
              <a:rPr lang="da-DK" sz="2400" b="1" dirty="0">
                <a:solidFill>
                  <a:schemeClr val="tx1"/>
                </a:solidFill>
              </a:rPr>
              <a:t>Trivselsindikatorer - elevtrivsel</a:t>
            </a:r>
          </a:p>
          <a:p>
            <a:endParaRPr lang="da-DK" dirty="0"/>
          </a:p>
          <a:p>
            <a:pPr marL="0" indent="0">
              <a:buNone/>
            </a:pPr>
            <a:endParaRPr lang="da-DK" dirty="0"/>
          </a:p>
        </p:txBody>
      </p:sp>
    </p:spTree>
    <p:extLst>
      <p:ext uri="{BB962C8B-B14F-4D97-AF65-F5344CB8AC3E}">
        <p14:creationId xmlns:p14="http://schemas.microsoft.com/office/powerpoint/2010/main" val="236206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836711"/>
            <a:ext cx="6192687" cy="792089"/>
          </a:xfrm>
        </p:spPr>
        <p:txBody>
          <a:bodyPr>
            <a:normAutofit fontScale="90000"/>
          </a:bodyPr>
          <a:lstStyle/>
          <a:p>
            <a:r>
              <a:rPr lang="da-DK" dirty="0"/>
              <a:t>Kvalitetsmålene for gymnasiale uddannelser:  </a:t>
            </a:r>
          </a:p>
        </p:txBody>
      </p:sp>
      <p:graphicFrame>
        <p:nvGraphicFramePr>
          <p:cNvPr id="5" name="Pladsholder til indhold 4"/>
          <p:cNvGraphicFramePr>
            <a:graphicFrameLocks noGrp="1"/>
          </p:cNvGraphicFramePr>
          <p:nvPr>
            <p:ph idx="1"/>
            <p:extLst>
              <p:ext uri="{D42A27DB-BD31-4B8C-83A1-F6EECF244321}">
                <p14:modId xmlns:p14="http://schemas.microsoft.com/office/powerpoint/2010/main" val="2990329886"/>
              </p:ext>
            </p:extLst>
          </p:nvPr>
        </p:nvGraphicFramePr>
        <p:xfrm>
          <a:off x="539552" y="1569874"/>
          <a:ext cx="7771210" cy="1500130"/>
        </p:xfrm>
        <a:graphic>
          <a:graphicData uri="http://schemas.openxmlformats.org/drawingml/2006/table">
            <a:tbl>
              <a:tblPr firstRow="1" firstCol="1" bandRow="1">
                <a:tableStyleId>{5C22544A-7EE6-4342-B048-85BDC9FD1C3A}</a:tableStyleId>
              </a:tblPr>
              <a:tblGrid>
                <a:gridCol w="1636045">
                  <a:extLst>
                    <a:ext uri="{9D8B030D-6E8A-4147-A177-3AD203B41FA5}">
                      <a16:colId xmlns:a16="http://schemas.microsoft.com/office/drawing/2014/main" val="1710533095"/>
                    </a:ext>
                  </a:extLst>
                </a:gridCol>
                <a:gridCol w="681685">
                  <a:extLst>
                    <a:ext uri="{9D8B030D-6E8A-4147-A177-3AD203B41FA5}">
                      <a16:colId xmlns:a16="http://schemas.microsoft.com/office/drawing/2014/main" val="353847229"/>
                    </a:ext>
                  </a:extLst>
                </a:gridCol>
                <a:gridCol w="681685">
                  <a:extLst>
                    <a:ext uri="{9D8B030D-6E8A-4147-A177-3AD203B41FA5}">
                      <a16:colId xmlns:a16="http://schemas.microsoft.com/office/drawing/2014/main" val="2286677347"/>
                    </a:ext>
                  </a:extLst>
                </a:gridCol>
                <a:gridCol w="681685">
                  <a:extLst>
                    <a:ext uri="{9D8B030D-6E8A-4147-A177-3AD203B41FA5}">
                      <a16:colId xmlns:a16="http://schemas.microsoft.com/office/drawing/2014/main" val="479430548"/>
                    </a:ext>
                  </a:extLst>
                </a:gridCol>
                <a:gridCol w="681685">
                  <a:extLst>
                    <a:ext uri="{9D8B030D-6E8A-4147-A177-3AD203B41FA5}">
                      <a16:colId xmlns:a16="http://schemas.microsoft.com/office/drawing/2014/main" val="2727714532"/>
                    </a:ext>
                  </a:extLst>
                </a:gridCol>
                <a:gridCol w="681685">
                  <a:extLst>
                    <a:ext uri="{9D8B030D-6E8A-4147-A177-3AD203B41FA5}">
                      <a16:colId xmlns:a16="http://schemas.microsoft.com/office/drawing/2014/main" val="1539187982"/>
                    </a:ext>
                  </a:extLst>
                </a:gridCol>
                <a:gridCol w="681685">
                  <a:extLst>
                    <a:ext uri="{9D8B030D-6E8A-4147-A177-3AD203B41FA5}">
                      <a16:colId xmlns:a16="http://schemas.microsoft.com/office/drawing/2014/main" val="1866643464"/>
                    </a:ext>
                  </a:extLst>
                </a:gridCol>
                <a:gridCol w="681685">
                  <a:extLst>
                    <a:ext uri="{9D8B030D-6E8A-4147-A177-3AD203B41FA5}">
                      <a16:colId xmlns:a16="http://schemas.microsoft.com/office/drawing/2014/main" val="1952011579"/>
                    </a:ext>
                  </a:extLst>
                </a:gridCol>
                <a:gridCol w="681685">
                  <a:extLst>
                    <a:ext uri="{9D8B030D-6E8A-4147-A177-3AD203B41FA5}">
                      <a16:colId xmlns:a16="http://schemas.microsoft.com/office/drawing/2014/main" val="1446144390"/>
                    </a:ext>
                  </a:extLst>
                </a:gridCol>
                <a:gridCol w="681685">
                  <a:extLst>
                    <a:ext uri="{9D8B030D-6E8A-4147-A177-3AD203B41FA5}">
                      <a16:colId xmlns:a16="http://schemas.microsoft.com/office/drawing/2014/main" val="192650464"/>
                    </a:ext>
                  </a:extLst>
                </a:gridCol>
              </a:tblGrid>
              <a:tr h="313214">
                <a:tc gridSpan="10">
                  <a:txBody>
                    <a:bodyPr/>
                    <a:lstStyle/>
                    <a:p>
                      <a:pPr algn="l" rtl="0" fontAlgn="t"/>
                      <a:r>
                        <a:rPr lang="da-DK" sz="1000" u="none" strike="noStrike" dirty="0">
                          <a:effectLst/>
                        </a:rPr>
                        <a:t>Mål 1: Gennemsnitligt eksamensresultat </a:t>
                      </a:r>
                      <a:endParaRPr lang="da-DK" sz="1000" b="1" i="0" u="none" strike="noStrike" dirty="0">
                        <a:solidFill>
                          <a:srgbClr val="FFFFFF"/>
                        </a:solidFill>
                        <a:effectLst/>
                        <a:latin typeface="Arial" panose="020B0604020202020204" pitchFamily="34" charset="0"/>
                      </a:endParaRPr>
                    </a:p>
                  </a:txBody>
                  <a:tcPr marL="8242" marR="8242" marT="8242" marB="0"/>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1318548090"/>
                  </a:ext>
                </a:extLst>
              </a:tr>
              <a:tr h="420366">
                <a:tc>
                  <a:txBody>
                    <a:bodyPr/>
                    <a:lstStyle/>
                    <a:p>
                      <a:pPr algn="l" rtl="0" fontAlgn="ctr"/>
                      <a:r>
                        <a:rPr lang="da-DK" sz="1000" u="none" strike="noStrike">
                          <a:effectLst/>
                        </a:rPr>
                        <a:t> </a:t>
                      </a:r>
                      <a:endParaRPr lang="da-DK" sz="1000" b="1" i="0" u="none" strike="noStrike">
                        <a:solidFill>
                          <a:srgbClr val="FFFFFF"/>
                        </a:solidFill>
                        <a:effectLst/>
                        <a:latin typeface="Arial" panose="020B0604020202020204" pitchFamily="34" charset="0"/>
                      </a:endParaRPr>
                    </a:p>
                  </a:txBody>
                  <a:tcPr marL="8242" marR="8242" marT="8242" marB="0" anchor="ctr"/>
                </a:tc>
                <a:tc gridSpan="3">
                  <a:txBody>
                    <a:bodyPr/>
                    <a:lstStyle/>
                    <a:p>
                      <a:pPr algn="ctr" rtl="0" fontAlgn="ctr"/>
                      <a:r>
                        <a:rPr lang="da-DK" sz="1000" u="none" strike="noStrike" dirty="0">
                          <a:effectLst/>
                        </a:rPr>
                        <a:t>Teknisk studentereksamen (Htx)</a:t>
                      </a:r>
                      <a:endParaRPr lang="da-DK" sz="1000" b="0" i="0" u="none" strike="noStrike" dirty="0">
                        <a:solidFill>
                          <a:srgbClr val="404041"/>
                        </a:solidFill>
                        <a:effectLst/>
                        <a:latin typeface="Arial" panose="020B0604020202020204" pitchFamily="34" charset="0"/>
                      </a:endParaRPr>
                    </a:p>
                  </a:txBody>
                  <a:tcPr marL="8242" marR="8242" marT="8242" marB="0" anchor="ctr"/>
                </a:tc>
                <a:tc hMerge="1">
                  <a:txBody>
                    <a:bodyPr/>
                    <a:lstStyle/>
                    <a:p>
                      <a:endParaRPr lang="da-DK"/>
                    </a:p>
                  </a:txBody>
                  <a:tcPr/>
                </a:tc>
                <a:tc hMerge="1">
                  <a:txBody>
                    <a:bodyPr/>
                    <a:lstStyle/>
                    <a:p>
                      <a:endParaRPr lang="da-DK"/>
                    </a:p>
                  </a:txBody>
                  <a:tcPr/>
                </a:tc>
                <a:tc gridSpan="3">
                  <a:txBody>
                    <a:bodyPr/>
                    <a:lstStyle/>
                    <a:p>
                      <a:pPr algn="ctr" rtl="0" fontAlgn="ctr"/>
                      <a:r>
                        <a:rPr lang="da-DK" sz="1000" u="none" strike="noStrike">
                          <a:effectLst/>
                        </a:rPr>
                        <a:t>Almen studentereksamen (Stx)</a:t>
                      </a:r>
                      <a:endParaRPr lang="da-DK" sz="1000" b="0" i="0" u="none" strike="noStrike">
                        <a:solidFill>
                          <a:srgbClr val="404041"/>
                        </a:solidFill>
                        <a:effectLst/>
                        <a:latin typeface="Arial" panose="020B0604020202020204" pitchFamily="34" charset="0"/>
                      </a:endParaRPr>
                    </a:p>
                  </a:txBody>
                  <a:tcPr marL="8242" marR="8242" marT="8242" marB="0" anchor="ctr"/>
                </a:tc>
                <a:tc hMerge="1">
                  <a:txBody>
                    <a:bodyPr/>
                    <a:lstStyle/>
                    <a:p>
                      <a:endParaRPr lang="da-DK"/>
                    </a:p>
                  </a:txBody>
                  <a:tcPr/>
                </a:tc>
                <a:tc hMerge="1">
                  <a:txBody>
                    <a:bodyPr/>
                    <a:lstStyle/>
                    <a:p>
                      <a:endParaRPr lang="da-DK"/>
                    </a:p>
                  </a:txBody>
                  <a:tcPr/>
                </a:tc>
                <a:tc gridSpan="3">
                  <a:txBody>
                    <a:bodyPr/>
                    <a:lstStyle/>
                    <a:p>
                      <a:pPr algn="ctr" rtl="0" fontAlgn="ctr"/>
                      <a:r>
                        <a:rPr lang="da-DK" sz="1000" u="none" strike="noStrike" dirty="0">
                          <a:effectLst/>
                        </a:rPr>
                        <a:t>Højere forberedelseseksamen (Hf)</a:t>
                      </a:r>
                      <a:endParaRPr lang="da-DK" sz="1000" b="0" i="0" u="none" strike="noStrike" dirty="0">
                        <a:solidFill>
                          <a:srgbClr val="404041"/>
                        </a:solidFill>
                        <a:effectLst/>
                        <a:latin typeface="Arial" panose="020B0604020202020204" pitchFamily="34" charset="0"/>
                      </a:endParaRPr>
                    </a:p>
                  </a:txBody>
                  <a:tcPr marL="8242" marR="8242" marT="8242" marB="0" anchor="ct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3714254695"/>
                  </a:ext>
                </a:extLst>
              </a:tr>
              <a:tr h="173092">
                <a:tc>
                  <a:txBody>
                    <a:bodyPr/>
                    <a:lstStyle/>
                    <a:p>
                      <a:pPr algn="l" rtl="0" fontAlgn="ctr"/>
                      <a:r>
                        <a:rPr lang="da-DK" sz="1000" u="none" strike="noStrike" dirty="0">
                          <a:effectLst/>
                        </a:rPr>
                        <a:t> </a:t>
                      </a:r>
                      <a:r>
                        <a:rPr lang="da-DK" sz="1000" u="none" strike="noStrike" dirty="0" err="1">
                          <a:effectLst/>
                        </a:rPr>
                        <a:t>Bevisår</a:t>
                      </a:r>
                      <a:endParaRPr lang="da-DK" sz="1000" b="1" i="0" u="none" strike="noStrike" dirty="0">
                        <a:solidFill>
                          <a:srgbClr val="FFFFFF"/>
                        </a:solidFill>
                        <a:effectLst/>
                        <a:latin typeface="Arial" panose="020B0604020202020204" pitchFamily="34" charset="0"/>
                      </a:endParaRPr>
                    </a:p>
                  </a:txBody>
                  <a:tcPr marL="8242" marR="8242" marT="8242" marB="0" anchor="ctr"/>
                </a:tc>
                <a:tc>
                  <a:txBody>
                    <a:bodyPr/>
                    <a:lstStyle/>
                    <a:p>
                      <a:pPr algn="ctr" rtl="0" fontAlgn="ctr"/>
                      <a:r>
                        <a:rPr lang="da-DK" sz="1000" u="none" strike="noStrike" dirty="0">
                          <a:effectLst/>
                        </a:rPr>
                        <a:t>2017</a:t>
                      </a:r>
                      <a:endParaRPr lang="da-DK" sz="1000" b="0" i="0" u="none" strike="noStrike" dirty="0">
                        <a:solidFill>
                          <a:srgbClr val="404041"/>
                        </a:solidFill>
                        <a:effectLst/>
                        <a:latin typeface="Arial" panose="020B0604020202020204" pitchFamily="34" charset="0"/>
                      </a:endParaRPr>
                    </a:p>
                  </a:txBody>
                  <a:tcPr marL="8242" marR="8242" marT="8242" marB="0" anchor="ctr"/>
                </a:tc>
                <a:tc>
                  <a:txBody>
                    <a:bodyPr/>
                    <a:lstStyle/>
                    <a:p>
                      <a:pPr algn="ctr" rtl="0" fontAlgn="ctr"/>
                      <a:r>
                        <a:rPr lang="da-DK" sz="1000" u="none" strike="noStrike" dirty="0">
                          <a:effectLst/>
                        </a:rPr>
                        <a:t>2018</a:t>
                      </a:r>
                      <a:endParaRPr lang="da-DK" sz="1000" b="0" i="0" u="none" strike="noStrike" dirty="0">
                        <a:solidFill>
                          <a:srgbClr val="404041"/>
                        </a:solidFill>
                        <a:effectLst/>
                        <a:latin typeface="Arial" panose="020B0604020202020204" pitchFamily="34" charset="0"/>
                      </a:endParaRPr>
                    </a:p>
                  </a:txBody>
                  <a:tcPr marL="8242" marR="8242" marT="8242" marB="0" anchor="ctr"/>
                </a:tc>
                <a:tc>
                  <a:txBody>
                    <a:bodyPr/>
                    <a:lstStyle/>
                    <a:p>
                      <a:pPr algn="ctr" rtl="0" fontAlgn="ctr"/>
                      <a:r>
                        <a:rPr lang="da-DK" sz="1000" u="none" strike="noStrike">
                          <a:effectLst/>
                        </a:rPr>
                        <a:t>2019</a:t>
                      </a:r>
                      <a:endParaRPr lang="da-DK" sz="1000" b="0" i="0" u="none" strike="noStrike">
                        <a:solidFill>
                          <a:srgbClr val="404041"/>
                        </a:solidFill>
                        <a:effectLst/>
                        <a:latin typeface="Arial" panose="020B0604020202020204" pitchFamily="34" charset="0"/>
                      </a:endParaRPr>
                    </a:p>
                  </a:txBody>
                  <a:tcPr marL="8242" marR="8242" marT="8242" marB="0" anchor="ctr"/>
                </a:tc>
                <a:tc>
                  <a:txBody>
                    <a:bodyPr/>
                    <a:lstStyle/>
                    <a:p>
                      <a:pPr algn="ctr" rtl="0" fontAlgn="ctr"/>
                      <a:r>
                        <a:rPr lang="da-DK" sz="1000" u="none" strike="noStrike">
                          <a:effectLst/>
                        </a:rPr>
                        <a:t>2017</a:t>
                      </a:r>
                      <a:endParaRPr lang="da-DK" sz="1000" b="0" i="0" u="none" strike="noStrike">
                        <a:solidFill>
                          <a:srgbClr val="404041"/>
                        </a:solidFill>
                        <a:effectLst/>
                        <a:latin typeface="Arial" panose="020B0604020202020204" pitchFamily="34" charset="0"/>
                      </a:endParaRPr>
                    </a:p>
                  </a:txBody>
                  <a:tcPr marL="8242" marR="8242" marT="8242" marB="0" anchor="ctr"/>
                </a:tc>
                <a:tc>
                  <a:txBody>
                    <a:bodyPr/>
                    <a:lstStyle/>
                    <a:p>
                      <a:pPr algn="ctr" rtl="0" fontAlgn="ctr"/>
                      <a:r>
                        <a:rPr lang="da-DK" sz="1000" u="none" strike="noStrike">
                          <a:effectLst/>
                        </a:rPr>
                        <a:t>2018</a:t>
                      </a:r>
                      <a:endParaRPr lang="da-DK" sz="1000" b="0" i="0" u="none" strike="noStrike">
                        <a:solidFill>
                          <a:srgbClr val="404041"/>
                        </a:solidFill>
                        <a:effectLst/>
                        <a:latin typeface="Arial" panose="020B0604020202020204" pitchFamily="34" charset="0"/>
                      </a:endParaRPr>
                    </a:p>
                  </a:txBody>
                  <a:tcPr marL="8242" marR="8242" marT="8242" marB="0" anchor="ctr"/>
                </a:tc>
                <a:tc>
                  <a:txBody>
                    <a:bodyPr/>
                    <a:lstStyle/>
                    <a:p>
                      <a:pPr algn="ctr" rtl="0" fontAlgn="ctr"/>
                      <a:r>
                        <a:rPr lang="da-DK" sz="1000" u="none" strike="noStrike">
                          <a:effectLst/>
                        </a:rPr>
                        <a:t>2019</a:t>
                      </a:r>
                      <a:endParaRPr lang="da-DK" sz="1000" b="0" i="0" u="none" strike="noStrike">
                        <a:solidFill>
                          <a:srgbClr val="404041"/>
                        </a:solidFill>
                        <a:effectLst/>
                        <a:latin typeface="Arial" panose="020B0604020202020204" pitchFamily="34" charset="0"/>
                      </a:endParaRPr>
                    </a:p>
                  </a:txBody>
                  <a:tcPr marL="8242" marR="8242" marT="8242" marB="0" anchor="ctr"/>
                </a:tc>
                <a:tc>
                  <a:txBody>
                    <a:bodyPr/>
                    <a:lstStyle/>
                    <a:p>
                      <a:pPr algn="ctr" rtl="0" fontAlgn="ctr"/>
                      <a:r>
                        <a:rPr lang="da-DK" sz="1000" u="none" strike="noStrike">
                          <a:effectLst/>
                        </a:rPr>
                        <a:t>2017</a:t>
                      </a:r>
                      <a:endParaRPr lang="da-DK" sz="1000" b="0" i="0" u="none" strike="noStrike">
                        <a:solidFill>
                          <a:srgbClr val="404041"/>
                        </a:solidFill>
                        <a:effectLst/>
                        <a:latin typeface="Arial" panose="020B0604020202020204" pitchFamily="34" charset="0"/>
                      </a:endParaRPr>
                    </a:p>
                  </a:txBody>
                  <a:tcPr marL="8242" marR="8242" marT="8242" marB="0" anchor="ctr"/>
                </a:tc>
                <a:tc>
                  <a:txBody>
                    <a:bodyPr/>
                    <a:lstStyle/>
                    <a:p>
                      <a:pPr algn="ctr" rtl="0" fontAlgn="ctr"/>
                      <a:r>
                        <a:rPr lang="da-DK" sz="1000" u="none" strike="noStrike">
                          <a:effectLst/>
                        </a:rPr>
                        <a:t>2018</a:t>
                      </a:r>
                      <a:endParaRPr lang="da-DK" sz="1000" b="0" i="0" u="none" strike="noStrike">
                        <a:solidFill>
                          <a:srgbClr val="404041"/>
                        </a:solidFill>
                        <a:effectLst/>
                        <a:latin typeface="Arial" panose="020B0604020202020204" pitchFamily="34" charset="0"/>
                      </a:endParaRPr>
                    </a:p>
                  </a:txBody>
                  <a:tcPr marL="8242" marR="8242" marT="8242" marB="0" anchor="ctr"/>
                </a:tc>
                <a:tc>
                  <a:txBody>
                    <a:bodyPr/>
                    <a:lstStyle/>
                    <a:p>
                      <a:pPr algn="ctr" rtl="0" fontAlgn="ctr"/>
                      <a:r>
                        <a:rPr lang="da-DK" sz="1000" u="none" strike="noStrike">
                          <a:effectLst/>
                        </a:rPr>
                        <a:t>2019</a:t>
                      </a:r>
                      <a:endParaRPr lang="da-DK" sz="1000" b="0" i="0" u="none" strike="noStrike">
                        <a:solidFill>
                          <a:srgbClr val="404041"/>
                        </a:solidFill>
                        <a:effectLst/>
                        <a:latin typeface="Arial" panose="020B0604020202020204" pitchFamily="34" charset="0"/>
                      </a:endParaRPr>
                    </a:p>
                  </a:txBody>
                  <a:tcPr marL="8242" marR="8242" marT="8242" marB="0" anchor="ctr"/>
                </a:tc>
                <a:extLst>
                  <a:ext uri="{0D108BD9-81ED-4DB2-BD59-A6C34878D82A}">
                    <a16:rowId xmlns:a16="http://schemas.microsoft.com/office/drawing/2014/main" val="766192590"/>
                  </a:ext>
                </a:extLst>
              </a:tr>
              <a:tr h="296729">
                <a:tc>
                  <a:txBody>
                    <a:bodyPr/>
                    <a:lstStyle/>
                    <a:p>
                      <a:pPr algn="l" rtl="0" fontAlgn="ctr"/>
                      <a:r>
                        <a:rPr lang="da-DK" sz="1000" u="none" strike="noStrike">
                          <a:effectLst/>
                        </a:rPr>
                        <a:t>AARHUS GYM.</a:t>
                      </a:r>
                      <a:endParaRPr lang="da-DK" sz="1000" b="1" i="0" u="none" strike="noStrike">
                        <a:solidFill>
                          <a:srgbClr val="FFFFFF"/>
                        </a:solidFill>
                        <a:effectLst/>
                        <a:latin typeface="Arial" panose="020B0604020202020204" pitchFamily="34" charset="0"/>
                      </a:endParaRPr>
                    </a:p>
                  </a:txBody>
                  <a:tcPr marL="8242" marR="8242" marT="8242" marB="0" anchor="ctr"/>
                </a:tc>
                <a:tc>
                  <a:txBody>
                    <a:bodyPr/>
                    <a:lstStyle/>
                    <a:p>
                      <a:pPr algn="r" rtl="0" fontAlgn="ctr"/>
                      <a:r>
                        <a:rPr lang="da-DK" sz="1000" u="none" strike="noStrike" dirty="0">
                          <a:effectLst/>
                        </a:rPr>
                        <a:t>7,7</a:t>
                      </a:r>
                      <a:endParaRPr lang="da-DK" sz="1000" b="0" i="0" u="none" strike="noStrike" dirty="0">
                        <a:solidFill>
                          <a:srgbClr val="404041"/>
                        </a:solidFill>
                        <a:effectLst/>
                        <a:latin typeface="Arial" panose="020B0604020202020204" pitchFamily="34" charset="0"/>
                      </a:endParaRPr>
                    </a:p>
                  </a:txBody>
                  <a:tcPr marL="8242" marR="8242" marT="8242" marB="0" anchor="ctr"/>
                </a:tc>
                <a:tc>
                  <a:txBody>
                    <a:bodyPr/>
                    <a:lstStyle/>
                    <a:p>
                      <a:pPr algn="r" rtl="0" fontAlgn="ctr"/>
                      <a:r>
                        <a:rPr lang="da-DK" sz="1000" u="none" strike="noStrike" dirty="0">
                          <a:effectLst/>
                        </a:rPr>
                        <a:t>7,7</a:t>
                      </a:r>
                      <a:endParaRPr lang="da-DK" sz="1000" b="0" i="0" u="none" strike="noStrike" dirty="0">
                        <a:solidFill>
                          <a:srgbClr val="404041"/>
                        </a:solidFill>
                        <a:effectLst/>
                        <a:latin typeface="Arial" panose="020B0604020202020204" pitchFamily="34" charset="0"/>
                      </a:endParaRPr>
                    </a:p>
                  </a:txBody>
                  <a:tcPr marL="8242" marR="8242" marT="8242" marB="0" anchor="ctr"/>
                </a:tc>
                <a:tc>
                  <a:txBody>
                    <a:bodyPr/>
                    <a:lstStyle/>
                    <a:p>
                      <a:pPr algn="r" rtl="0" fontAlgn="ctr"/>
                      <a:r>
                        <a:rPr lang="da-DK" sz="1000" u="none" strike="noStrike" dirty="0">
                          <a:effectLst/>
                        </a:rPr>
                        <a:t>8,0</a:t>
                      </a:r>
                      <a:endParaRPr lang="da-DK" sz="1000" b="0" i="0" u="none" strike="noStrike" dirty="0">
                        <a:solidFill>
                          <a:srgbClr val="404041"/>
                        </a:solidFill>
                        <a:effectLst/>
                        <a:latin typeface="Arial" panose="020B0604020202020204" pitchFamily="34" charset="0"/>
                      </a:endParaRPr>
                    </a:p>
                  </a:txBody>
                  <a:tcPr marL="8242" marR="8242" marT="8242" marB="0" anchor="ctr"/>
                </a:tc>
                <a:tc>
                  <a:txBody>
                    <a:bodyPr/>
                    <a:lstStyle/>
                    <a:p>
                      <a:pPr algn="r" rtl="0" fontAlgn="ctr"/>
                      <a:r>
                        <a:rPr lang="da-DK" sz="1000" u="none" strike="noStrike" dirty="0">
                          <a:effectLst/>
                        </a:rPr>
                        <a:t>6,4</a:t>
                      </a:r>
                      <a:endParaRPr lang="da-DK" sz="1000" b="0" i="0" u="none" strike="noStrike" dirty="0">
                        <a:solidFill>
                          <a:srgbClr val="404041"/>
                        </a:solidFill>
                        <a:effectLst/>
                        <a:latin typeface="Arial" panose="020B0604020202020204" pitchFamily="34" charset="0"/>
                      </a:endParaRPr>
                    </a:p>
                  </a:txBody>
                  <a:tcPr marL="8242" marR="8242" marT="8242" marB="0" anchor="ctr"/>
                </a:tc>
                <a:tc>
                  <a:txBody>
                    <a:bodyPr/>
                    <a:lstStyle/>
                    <a:p>
                      <a:pPr algn="r" rtl="0" fontAlgn="ctr"/>
                      <a:r>
                        <a:rPr lang="da-DK" sz="1000" u="none" strike="noStrike" dirty="0">
                          <a:effectLst/>
                        </a:rPr>
                        <a:t>6,6</a:t>
                      </a:r>
                      <a:endParaRPr lang="da-DK" sz="1000" b="0" i="0" u="none" strike="noStrike" dirty="0">
                        <a:solidFill>
                          <a:srgbClr val="404041"/>
                        </a:solidFill>
                        <a:effectLst/>
                        <a:latin typeface="Arial" panose="020B0604020202020204" pitchFamily="34" charset="0"/>
                      </a:endParaRPr>
                    </a:p>
                  </a:txBody>
                  <a:tcPr marL="8242" marR="8242" marT="8242" marB="0" anchor="ctr"/>
                </a:tc>
                <a:tc>
                  <a:txBody>
                    <a:bodyPr/>
                    <a:lstStyle/>
                    <a:p>
                      <a:pPr algn="r" rtl="0" fontAlgn="ctr"/>
                      <a:r>
                        <a:rPr lang="da-DK" sz="1000" u="none" strike="noStrike" dirty="0">
                          <a:effectLst/>
                        </a:rPr>
                        <a:t>5,8</a:t>
                      </a:r>
                      <a:endParaRPr lang="da-DK" sz="1000" b="0" i="0" u="none" strike="noStrike" dirty="0">
                        <a:solidFill>
                          <a:srgbClr val="404041"/>
                        </a:solidFill>
                        <a:effectLst/>
                        <a:latin typeface="Arial" panose="020B0604020202020204" pitchFamily="34" charset="0"/>
                      </a:endParaRPr>
                    </a:p>
                  </a:txBody>
                  <a:tcPr marL="8242" marR="8242" marT="8242" marB="0" anchor="ctr"/>
                </a:tc>
                <a:tc>
                  <a:txBody>
                    <a:bodyPr/>
                    <a:lstStyle/>
                    <a:p>
                      <a:pPr algn="r" rtl="0" fontAlgn="ctr"/>
                      <a:r>
                        <a:rPr lang="da-DK" sz="1000" u="none" strike="noStrike" dirty="0">
                          <a:effectLst/>
                        </a:rPr>
                        <a:t>5,5</a:t>
                      </a:r>
                      <a:endParaRPr lang="da-DK" sz="1000" b="0" i="0" u="none" strike="noStrike" dirty="0">
                        <a:solidFill>
                          <a:srgbClr val="404041"/>
                        </a:solidFill>
                        <a:effectLst/>
                        <a:latin typeface="Arial" panose="020B0604020202020204" pitchFamily="34" charset="0"/>
                      </a:endParaRPr>
                    </a:p>
                  </a:txBody>
                  <a:tcPr marL="8242" marR="8242" marT="8242" marB="0" anchor="ctr"/>
                </a:tc>
                <a:tc>
                  <a:txBody>
                    <a:bodyPr/>
                    <a:lstStyle/>
                    <a:p>
                      <a:pPr algn="r" rtl="0" fontAlgn="ctr"/>
                      <a:r>
                        <a:rPr lang="da-DK" sz="1000" u="none" strike="noStrike">
                          <a:effectLst/>
                        </a:rPr>
                        <a:t>6,0</a:t>
                      </a:r>
                      <a:endParaRPr lang="da-DK" sz="1000" b="0" i="0" u="none" strike="noStrike">
                        <a:solidFill>
                          <a:srgbClr val="404041"/>
                        </a:solidFill>
                        <a:effectLst/>
                        <a:latin typeface="Arial" panose="020B0604020202020204" pitchFamily="34" charset="0"/>
                      </a:endParaRPr>
                    </a:p>
                  </a:txBody>
                  <a:tcPr marL="8242" marR="8242" marT="8242" marB="0" anchor="ctr"/>
                </a:tc>
                <a:tc>
                  <a:txBody>
                    <a:bodyPr/>
                    <a:lstStyle/>
                    <a:p>
                      <a:pPr algn="r" rtl="0" fontAlgn="ctr"/>
                      <a:r>
                        <a:rPr lang="da-DK" sz="1000" u="none" strike="noStrike">
                          <a:effectLst/>
                        </a:rPr>
                        <a:t>4,9</a:t>
                      </a:r>
                      <a:endParaRPr lang="da-DK" sz="1000" b="0" i="0" u="none" strike="noStrike">
                        <a:solidFill>
                          <a:srgbClr val="404041"/>
                        </a:solidFill>
                        <a:effectLst/>
                        <a:latin typeface="Arial" panose="020B0604020202020204" pitchFamily="34" charset="0"/>
                      </a:endParaRPr>
                    </a:p>
                  </a:txBody>
                  <a:tcPr marL="8242" marR="8242" marT="8242" marB="0" anchor="ctr"/>
                </a:tc>
                <a:extLst>
                  <a:ext uri="{0D108BD9-81ED-4DB2-BD59-A6C34878D82A}">
                    <a16:rowId xmlns:a16="http://schemas.microsoft.com/office/drawing/2014/main" val="2087247182"/>
                  </a:ext>
                </a:extLst>
              </a:tr>
              <a:tr h="296729">
                <a:tc>
                  <a:txBody>
                    <a:bodyPr/>
                    <a:lstStyle/>
                    <a:p>
                      <a:pPr algn="l" rtl="0" fontAlgn="ctr"/>
                      <a:r>
                        <a:rPr lang="da-DK" sz="1000" u="none" strike="noStrike">
                          <a:effectLst/>
                        </a:rPr>
                        <a:t>Landsgennemsnittet</a:t>
                      </a:r>
                      <a:endParaRPr lang="da-DK" sz="1000" b="1" i="0" u="none" strike="noStrike">
                        <a:solidFill>
                          <a:srgbClr val="FFFFFF"/>
                        </a:solidFill>
                        <a:effectLst/>
                        <a:latin typeface="Arial" panose="020B0604020202020204" pitchFamily="34" charset="0"/>
                      </a:endParaRPr>
                    </a:p>
                  </a:txBody>
                  <a:tcPr marL="8242" marR="8242" marT="8242" marB="0" anchor="ctr"/>
                </a:tc>
                <a:tc>
                  <a:txBody>
                    <a:bodyPr/>
                    <a:lstStyle/>
                    <a:p>
                      <a:pPr algn="r" rtl="0" fontAlgn="ctr"/>
                      <a:r>
                        <a:rPr lang="da-DK" sz="1000" u="none" strike="noStrike" dirty="0">
                          <a:effectLst/>
                        </a:rPr>
                        <a:t>7,5</a:t>
                      </a:r>
                      <a:endParaRPr lang="da-DK" sz="1000" b="0" i="0" u="none" strike="noStrike" dirty="0">
                        <a:solidFill>
                          <a:srgbClr val="404041"/>
                        </a:solidFill>
                        <a:effectLst/>
                        <a:latin typeface="Arial" panose="020B0604020202020204" pitchFamily="34" charset="0"/>
                      </a:endParaRPr>
                    </a:p>
                  </a:txBody>
                  <a:tcPr marL="8242" marR="8242" marT="8242" marB="0" anchor="ctr"/>
                </a:tc>
                <a:tc>
                  <a:txBody>
                    <a:bodyPr/>
                    <a:lstStyle/>
                    <a:p>
                      <a:pPr algn="r" rtl="0" fontAlgn="ctr"/>
                      <a:r>
                        <a:rPr lang="da-DK" sz="1000" u="none" strike="noStrike">
                          <a:effectLst/>
                        </a:rPr>
                        <a:t>7,5</a:t>
                      </a:r>
                      <a:endParaRPr lang="da-DK" sz="1000" b="0" i="0" u="none" strike="noStrike">
                        <a:solidFill>
                          <a:srgbClr val="404041"/>
                        </a:solidFill>
                        <a:effectLst/>
                        <a:latin typeface="Arial" panose="020B0604020202020204" pitchFamily="34" charset="0"/>
                      </a:endParaRPr>
                    </a:p>
                  </a:txBody>
                  <a:tcPr marL="8242" marR="8242" marT="8242" marB="0" anchor="ctr"/>
                </a:tc>
                <a:tc>
                  <a:txBody>
                    <a:bodyPr/>
                    <a:lstStyle/>
                    <a:p>
                      <a:pPr algn="r" rtl="0" fontAlgn="ctr"/>
                      <a:r>
                        <a:rPr lang="da-DK" sz="1000" u="none" strike="noStrike">
                          <a:effectLst/>
                        </a:rPr>
                        <a:t>7,5</a:t>
                      </a:r>
                      <a:endParaRPr lang="da-DK" sz="1000" b="0" i="0" u="none" strike="noStrike">
                        <a:solidFill>
                          <a:srgbClr val="404041"/>
                        </a:solidFill>
                        <a:effectLst/>
                        <a:latin typeface="Arial" panose="020B0604020202020204" pitchFamily="34" charset="0"/>
                      </a:endParaRPr>
                    </a:p>
                  </a:txBody>
                  <a:tcPr marL="8242" marR="8242" marT="8242" marB="0" anchor="ctr"/>
                </a:tc>
                <a:tc>
                  <a:txBody>
                    <a:bodyPr/>
                    <a:lstStyle/>
                    <a:p>
                      <a:pPr algn="r" rtl="0" fontAlgn="ctr"/>
                      <a:r>
                        <a:rPr lang="da-DK" sz="1000" u="none" strike="noStrike">
                          <a:effectLst/>
                        </a:rPr>
                        <a:t>7,4</a:t>
                      </a:r>
                      <a:endParaRPr lang="da-DK" sz="1000" b="0" i="0" u="none" strike="noStrike">
                        <a:solidFill>
                          <a:srgbClr val="404041"/>
                        </a:solidFill>
                        <a:effectLst/>
                        <a:latin typeface="Arial" panose="020B0604020202020204" pitchFamily="34" charset="0"/>
                      </a:endParaRPr>
                    </a:p>
                  </a:txBody>
                  <a:tcPr marL="8242" marR="8242" marT="8242" marB="0" anchor="ctr"/>
                </a:tc>
                <a:tc>
                  <a:txBody>
                    <a:bodyPr/>
                    <a:lstStyle/>
                    <a:p>
                      <a:pPr algn="r" rtl="0" fontAlgn="ctr"/>
                      <a:r>
                        <a:rPr lang="da-DK" sz="1000" u="none" strike="noStrike">
                          <a:effectLst/>
                        </a:rPr>
                        <a:t>7,4</a:t>
                      </a:r>
                      <a:endParaRPr lang="da-DK" sz="1000" b="0" i="0" u="none" strike="noStrike">
                        <a:solidFill>
                          <a:srgbClr val="404041"/>
                        </a:solidFill>
                        <a:effectLst/>
                        <a:latin typeface="Arial" panose="020B0604020202020204" pitchFamily="34" charset="0"/>
                      </a:endParaRPr>
                    </a:p>
                  </a:txBody>
                  <a:tcPr marL="8242" marR="8242" marT="8242" marB="0" anchor="ctr"/>
                </a:tc>
                <a:tc>
                  <a:txBody>
                    <a:bodyPr/>
                    <a:lstStyle/>
                    <a:p>
                      <a:pPr algn="r" rtl="0" fontAlgn="ctr"/>
                      <a:r>
                        <a:rPr lang="da-DK" sz="1000" u="none" strike="noStrike">
                          <a:effectLst/>
                        </a:rPr>
                        <a:t>7,4</a:t>
                      </a:r>
                      <a:endParaRPr lang="da-DK" sz="1000" b="0" i="0" u="none" strike="noStrike">
                        <a:solidFill>
                          <a:srgbClr val="404041"/>
                        </a:solidFill>
                        <a:effectLst/>
                        <a:latin typeface="Arial" panose="020B0604020202020204" pitchFamily="34" charset="0"/>
                      </a:endParaRPr>
                    </a:p>
                  </a:txBody>
                  <a:tcPr marL="8242" marR="8242" marT="8242" marB="0" anchor="ctr"/>
                </a:tc>
                <a:tc>
                  <a:txBody>
                    <a:bodyPr/>
                    <a:lstStyle/>
                    <a:p>
                      <a:pPr algn="r" rtl="0" fontAlgn="ctr"/>
                      <a:r>
                        <a:rPr lang="da-DK" sz="1000" u="none" strike="noStrike">
                          <a:effectLst/>
                        </a:rPr>
                        <a:t>6,1</a:t>
                      </a:r>
                      <a:endParaRPr lang="da-DK" sz="1000" b="0" i="0" u="none" strike="noStrike">
                        <a:solidFill>
                          <a:srgbClr val="404041"/>
                        </a:solidFill>
                        <a:effectLst/>
                        <a:latin typeface="Arial" panose="020B0604020202020204" pitchFamily="34" charset="0"/>
                      </a:endParaRPr>
                    </a:p>
                  </a:txBody>
                  <a:tcPr marL="8242" marR="8242" marT="8242" marB="0" anchor="ctr"/>
                </a:tc>
                <a:tc>
                  <a:txBody>
                    <a:bodyPr/>
                    <a:lstStyle/>
                    <a:p>
                      <a:pPr algn="r" rtl="0" fontAlgn="ctr"/>
                      <a:r>
                        <a:rPr lang="da-DK" sz="1000" u="none" strike="noStrike" dirty="0">
                          <a:effectLst/>
                        </a:rPr>
                        <a:t>6,1</a:t>
                      </a:r>
                      <a:endParaRPr lang="da-DK" sz="1000" b="0" i="0" u="none" strike="noStrike" dirty="0">
                        <a:solidFill>
                          <a:srgbClr val="404041"/>
                        </a:solidFill>
                        <a:effectLst/>
                        <a:latin typeface="Arial" panose="020B0604020202020204" pitchFamily="34" charset="0"/>
                      </a:endParaRPr>
                    </a:p>
                  </a:txBody>
                  <a:tcPr marL="8242" marR="8242" marT="8242" marB="0" anchor="ctr"/>
                </a:tc>
                <a:tc>
                  <a:txBody>
                    <a:bodyPr/>
                    <a:lstStyle/>
                    <a:p>
                      <a:pPr algn="r" rtl="0" fontAlgn="ctr"/>
                      <a:r>
                        <a:rPr lang="da-DK" sz="1000" u="none" strike="noStrike" dirty="0">
                          <a:effectLst/>
                        </a:rPr>
                        <a:t>6,1</a:t>
                      </a:r>
                      <a:endParaRPr lang="da-DK" sz="1000" b="0" i="0" u="none" strike="noStrike" dirty="0">
                        <a:solidFill>
                          <a:srgbClr val="404041"/>
                        </a:solidFill>
                        <a:effectLst/>
                        <a:latin typeface="Arial" panose="020B0604020202020204" pitchFamily="34" charset="0"/>
                      </a:endParaRPr>
                    </a:p>
                  </a:txBody>
                  <a:tcPr marL="8242" marR="8242" marT="8242" marB="0" anchor="ctr"/>
                </a:tc>
                <a:extLst>
                  <a:ext uri="{0D108BD9-81ED-4DB2-BD59-A6C34878D82A}">
                    <a16:rowId xmlns:a16="http://schemas.microsoft.com/office/drawing/2014/main" val="1449899692"/>
                  </a:ext>
                </a:extLst>
              </a:tr>
            </a:tbl>
          </a:graphicData>
        </a:graphic>
      </p:graphicFrame>
      <p:sp>
        <p:nvSpPr>
          <p:cNvPr id="6" name="Tekstfelt 5">
            <a:extLst>
              <a:ext uri="{FF2B5EF4-FFF2-40B4-BE49-F238E27FC236}">
                <a16:creationId xmlns:a16="http://schemas.microsoft.com/office/drawing/2014/main" id="{A80ACC5F-081B-4A21-B7FA-EF8B1341B6A3}"/>
              </a:ext>
            </a:extLst>
          </p:cNvPr>
          <p:cNvSpPr txBox="1"/>
          <p:nvPr/>
        </p:nvSpPr>
        <p:spPr>
          <a:xfrm>
            <a:off x="545202" y="3271855"/>
            <a:ext cx="8419285" cy="698717"/>
          </a:xfrm>
          <a:prstGeom prst="rect">
            <a:avLst/>
          </a:prstGeom>
          <a:noFill/>
        </p:spPr>
        <p:txBody>
          <a:bodyPr wrap="square" rtlCol="0">
            <a:spAutoFit/>
          </a:bodyPr>
          <a:lstStyle/>
          <a:p>
            <a:pPr>
              <a:lnSpc>
                <a:spcPct val="150000"/>
              </a:lnSpc>
            </a:pPr>
            <a:r>
              <a:rPr lang="da-DK" sz="1400" dirty="0"/>
              <a:t>Resultatet for HTX-uddannelsen er bedre end landstallet for uddannelsen. Mens resultatet for både HF og STX ligger under landstallet. Således når vi målet for vores HTX-elever men ikke for STX og HF.</a:t>
            </a:r>
          </a:p>
        </p:txBody>
      </p:sp>
      <p:graphicFrame>
        <p:nvGraphicFramePr>
          <p:cNvPr id="9" name="Tabel 8">
            <a:extLst>
              <a:ext uri="{FF2B5EF4-FFF2-40B4-BE49-F238E27FC236}">
                <a16:creationId xmlns:a16="http://schemas.microsoft.com/office/drawing/2014/main" id="{AF155E4A-0311-4D0C-BFA0-758FB47D00A8}"/>
              </a:ext>
            </a:extLst>
          </p:cNvPr>
          <p:cNvGraphicFramePr>
            <a:graphicFrameLocks noGrp="1"/>
          </p:cNvGraphicFramePr>
          <p:nvPr>
            <p:extLst>
              <p:ext uri="{D42A27DB-BD31-4B8C-83A1-F6EECF244321}">
                <p14:modId xmlns:p14="http://schemas.microsoft.com/office/powerpoint/2010/main" val="3312269468"/>
              </p:ext>
            </p:extLst>
          </p:nvPr>
        </p:nvGraphicFramePr>
        <p:xfrm>
          <a:off x="546448" y="4081694"/>
          <a:ext cx="7771213" cy="1744345"/>
        </p:xfrm>
        <a:graphic>
          <a:graphicData uri="http://schemas.openxmlformats.org/drawingml/2006/table">
            <a:tbl>
              <a:tblPr firstCol="1">
                <a:tableStyleId>{5C22544A-7EE6-4342-B048-85BDC9FD1C3A}</a:tableStyleId>
              </a:tblPr>
              <a:tblGrid>
                <a:gridCol w="1096930">
                  <a:extLst>
                    <a:ext uri="{9D8B030D-6E8A-4147-A177-3AD203B41FA5}">
                      <a16:colId xmlns:a16="http://schemas.microsoft.com/office/drawing/2014/main" val="1759102924"/>
                    </a:ext>
                  </a:extLst>
                </a:gridCol>
                <a:gridCol w="741587">
                  <a:extLst>
                    <a:ext uri="{9D8B030D-6E8A-4147-A177-3AD203B41FA5}">
                      <a16:colId xmlns:a16="http://schemas.microsoft.com/office/drawing/2014/main" val="1777001226"/>
                    </a:ext>
                  </a:extLst>
                </a:gridCol>
                <a:gridCol w="741587">
                  <a:extLst>
                    <a:ext uri="{9D8B030D-6E8A-4147-A177-3AD203B41FA5}">
                      <a16:colId xmlns:a16="http://schemas.microsoft.com/office/drawing/2014/main" val="1689068428"/>
                    </a:ext>
                  </a:extLst>
                </a:gridCol>
                <a:gridCol w="741587">
                  <a:extLst>
                    <a:ext uri="{9D8B030D-6E8A-4147-A177-3AD203B41FA5}">
                      <a16:colId xmlns:a16="http://schemas.microsoft.com/office/drawing/2014/main" val="1478396346"/>
                    </a:ext>
                  </a:extLst>
                </a:gridCol>
                <a:gridCol w="741587">
                  <a:extLst>
                    <a:ext uri="{9D8B030D-6E8A-4147-A177-3AD203B41FA5}">
                      <a16:colId xmlns:a16="http://schemas.microsoft.com/office/drawing/2014/main" val="1806350506"/>
                    </a:ext>
                  </a:extLst>
                </a:gridCol>
                <a:gridCol w="741587">
                  <a:extLst>
                    <a:ext uri="{9D8B030D-6E8A-4147-A177-3AD203B41FA5}">
                      <a16:colId xmlns:a16="http://schemas.microsoft.com/office/drawing/2014/main" val="1838255588"/>
                    </a:ext>
                  </a:extLst>
                </a:gridCol>
                <a:gridCol w="741587">
                  <a:extLst>
                    <a:ext uri="{9D8B030D-6E8A-4147-A177-3AD203B41FA5}">
                      <a16:colId xmlns:a16="http://schemas.microsoft.com/office/drawing/2014/main" val="3752245390"/>
                    </a:ext>
                  </a:extLst>
                </a:gridCol>
                <a:gridCol w="741587">
                  <a:extLst>
                    <a:ext uri="{9D8B030D-6E8A-4147-A177-3AD203B41FA5}">
                      <a16:colId xmlns:a16="http://schemas.microsoft.com/office/drawing/2014/main" val="2418516166"/>
                    </a:ext>
                  </a:extLst>
                </a:gridCol>
                <a:gridCol w="741587">
                  <a:extLst>
                    <a:ext uri="{9D8B030D-6E8A-4147-A177-3AD203B41FA5}">
                      <a16:colId xmlns:a16="http://schemas.microsoft.com/office/drawing/2014/main" val="467463941"/>
                    </a:ext>
                  </a:extLst>
                </a:gridCol>
                <a:gridCol w="741587">
                  <a:extLst>
                    <a:ext uri="{9D8B030D-6E8A-4147-A177-3AD203B41FA5}">
                      <a16:colId xmlns:a16="http://schemas.microsoft.com/office/drawing/2014/main" val="4270714603"/>
                    </a:ext>
                  </a:extLst>
                </a:gridCol>
              </a:tblGrid>
              <a:tr h="355600">
                <a:tc gridSpan="10">
                  <a:txBody>
                    <a:bodyPr/>
                    <a:lstStyle/>
                    <a:p>
                      <a:pPr algn="l" rtl="0" fontAlgn="t"/>
                      <a:r>
                        <a:rPr lang="da-DK" sz="1100" u="none" strike="noStrike" dirty="0">
                          <a:effectLst/>
                        </a:rPr>
                        <a:t>Mål 3: Overgangsfrekvens - til videregående uddannelse (overgang til uddannelse 27 måneder efter fuldført gymnasial uddannelse) </a:t>
                      </a:r>
                      <a:br>
                        <a:rPr lang="da-DK" sz="1100" u="none" strike="noStrike" dirty="0">
                          <a:effectLst/>
                        </a:rPr>
                      </a:br>
                      <a:r>
                        <a:rPr lang="da-DK" sz="1100" u="none" strike="noStrike" dirty="0">
                          <a:effectLst/>
                        </a:rPr>
                        <a:t> </a:t>
                      </a:r>
                      <a:endParaRPr lang="da-DK" sz="1100" b="1" i="0" u="none" strike="noStrike" dirty="0">
                        <a:solidFill>
                          <a:srgbClr val="FFFFFF"/>
                        </a:solidFill>
                        <a:effectLst/>
                        <a:latin typeface="Arial" panose="020B0604020202020204" pitchFamily="34" charset="0"/>
                      </a:endParaRPr>
                    </a:p>
                  </a:txBody>
                  <a:tcPr marL="6350" marR="6350" marT="6350" marB="0"/>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339900795"/>
                  </a:ext>
                </a:extLst>
              </a:tr>
              <a:tr h="371475">
                <a:tc>
                  <a:txBody>
                    <a:bodyPr/>
                    <a:lstStyle/>
                    <a:p>
                      <a:pPr algn="l" rtl="0" fontAlgn="ctr"/>
                      <a:r>
                        <a:rPr lang="da-DK" sz="1000" u="none" strike="noStrike">
                          <a:effectLst/>
                        </a:rPr>
                        <a:t> </a:t>
                      </a:r>
                      <a:endParaRPr lang="da-DK" sz="1000" b="1" i="0" u="none" strike="noStrike">
                        <a:solidFill>
                          <a:srgbClr val="FFFFFF"/>
                        </a:solidFill>
                        <a:effectLst/>
                        <a:latin typeface="Arial" panose="020B0604020202020204" pitchFamily="34" charset="0"/>
                      </a:endParaRPr>
                    </a:p>
                  </a:txBody>
                  <a:tcPr marL="6350" marR="6350" marT="6350" marB="0" anchor="ctr"/>
                </a:tc>
                <a:tc gridSpan="3">
                  <a:txBody>
                    <a:bodyPr/>
                    <a:lstStyle/>
                    <a:p>
                      <a:pPr algn="ctr" rtl="0" fontAlgn="ctr"/>
                      <a:r>
                        <a:rPr lang="da-DK" sz="1000" u="none" strike="noStrike" dirty="0">
                          <a:effectLst/>
                        </a:rPr>
                        <a:t>Teknisk studentereksamen (Htx)</a:t>
                      </a:r>
                      <a:endParaRPr lang="da-DK" sz="1000" b="0" i="0" u="none" strike="noStrike" dirty="0">
                        <a:solidFill>
                          <a:srgbClr val="404041"/>
                        </a:solidFill>
                        <a:effectLst/>
                        <a:latin typeface="Arial" panose="020B0604020202020204" pitchFamily="34" charset="0"/>
                      </a:endParaRPr>
                    </a:p>
                  </a:txBody>
                  <a:tcPr marL="6350" marR="6350" marT="6350" marB="0" anchor="ctr"/>
                </a:tc>
                <a:tc hMerge="1">
                  <a:txBody>
                    <a:bodyPr/>
                    <a:lstStyle/>
                    <a:p>
                      <a:endParaRPr lang="da-DK"/>
                    </a:p>
                  </a:txBody>
                  <a:tcPr/>
                </a:tc>
                <a:tc hMerge="1">
                  <a:txBody>
                    <a:bodyPr/>
                    <a:lstStyle/>
                    <a:p>
                      <a:endParaRPr lang="da-DK"/>
                    </a:p>
                  </a:txBody>
                  <a:tcPr/>
                </a:tc>
                <a:tc gridSpan="3">
                  <a:txBody>
                    <a:bodyPr/>
                    <a:lstStyle/>
                    <a:p>
                      <a:pPr algn="ctr" rtl="0" fontAlgn="ctr"/>
                      <a:r>
                        <a:rPr lang="da-DK" sz="1000" u="none" strike="noStrike">
                          <a:effectLst/>
                        </a:rPr>
                        <a:t>Almen studentereksamen (Stx)</a:t>
                      </a:r>
                      <a:endParaRPr lang="da-DK" sz="1000" b="0" i="0" u="none" strike="noStrike">
                        <a:solidFill>
                          <a:srgbClr val="404041"/>
                        </a:solidFill>
                        <a:effectLst/>
                        <a:latin typeface="Arial" panose="020B0604020202020204" pitchFamily="34" charset="0"/>
                      </a:endParaRPr>
                    </a:p>
                  </a:txBody>
                  <a:tcPr marL="6350" marR="6350" marT="6350" marB="0" anchor="ctr"/>
                </a:tc>
                <a:tc hMerge="1">
                  <a:txBody>
                    <a:bodyPr/>
                    <a:lstStyle/>
                    <a:p>
                      <a:endParaRPr lang="da-DK"/>
                    </a:p>
                  </a:txBody>
                  <a:tcPr/>
                </a:tc>
                <a:tc hMerge="1">
                  <a:txBody>
                    <a:bodyPr/>
                    <a:lstStyle/>
                    <a:p>
                      <a:endParaRPr lang="da-DK"/>
                    </a:p>
                  </a:txBody>
                  <a:tcPr/>
                </a:tc>
                <a:tc gridSpan="3">
                  <a:txBody>
                    <a:bodyPr/>
                    <a:lstStyle/>
                    <a:p>
                      <a:pPr algn="ctr" rtl="0" fontAlgn="ctr"/>
                      <a:r>
                        <a:rPr lang="da-DK" sz="1000" u="none" strike="noStrike">
                          <a:effectLst/>
                        </a:rPr>
                        <a:t>Højere forberedelseseksamen (Hf)</a:t>
                      </a:r>
                      <a:endParaRPr lang="da-DK" sz="1000" b="0" i="0" u="none" strike="noStrike">
                        <a:solidFill>
                          <a:srgbClr val="404041"/>
                        </a:solidFill>
                        <a:effectLst/>
                        <a:latin typeface="Arial" panose="020B0604020202020204" pitchFamily="34" charset="0"/>
                      </a:endParaRPr>
                    </a:p>
                  </a:txBody>
                  <a:tcPr marL="6350" marR="6350" marT="6350" marB="0" anchor="ct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511381840"/>
                  </a:ext>
                </a:extLst>
              </a:tr>
              <a:tr h="190500">
                <a:tc>
                  <a:txBody>
                    <a:bodyPr/>
                    <a:lstStyle/>
                    <a:p>
                      <a:pPr algn="l" rtl="0" fontAlgn="ctr"/>
                      <a:r>
                        <a:rPr lang="da-DK" sz="1000" u="none" strike="noStrike">
                          <a:effectLst/>
                        </a:rPr>
                        <a:t>Dimissionsår</a:t>
                      </a:r>
                      <a:endParaRPr lang="da-DK" sz="1000" b="1" i="0" u="none" strike="noStrike">
                        <a:solidFill>
                          <a:srgbClr val="FFFFFF"/>
                        </a:solidFill>
                        <a:effectLst/>
                        <a:latin typeface="Arial" panose="020B0604020202020204" pitchFamily="34" charset="0"/>
                      </a:endParaRPr>
                    </a:p>
                  </a:txBody>
                  <a:tcPr marL="6350" marR="6350" marT="6350" marB="0" anchor="ctr"/>
                </a:tc>
                <a:tc>
                  <a:txBody>
                    <a:bodyPr/>
                    <a:lstStyle/>
                    <a:p>
                      <a:pPr algn="ctr" rtl="0" fontAlgn="ctr"/>
                      <a:r>
                        <a:rPr lang="da-DK" sz="1000" u="none" strike="noStrike">
                          <a:effectLst/>
                        </a:rPr>
                        <a:t>2014</a:t>
                      </a:r>
                      <a:endParaRPr lang="da-DK" sz="1000" b="0" i="0" u="none" strike="noStrike">
                        <a:solidFill>
                          <a:srgbClr val="404041"/>
                        </a:solidFill>
                        <a:effectLst/>
                        <a:latin typeface="Arial" panose="020B0604020202020204" pitchFamily="34" charset="0"/>
                      </a:endParaRPr>
                    </a:p>
                  </a:txBody>
                  <a:tcPr marL="6350" marR="6350" marT="6350" marB="0" anchor="ctr"/>
                </a:tc>
                <a:tc>
                  <a:txBody>
                    <a:bodyPr/>
                    <a:lstStyle/>
                    <a:p>
                      <a:pPr algn="ctr" rtl="0" fontAlgn="ctr"/>
                      <a:r>
                        <a:rPr lang="da-DK" sz="1000" u="none" strike="noStrike">
                          <a:effectLst/>
                        </a:rPr>
                        <a:t>2015</a:t>
                      </a:r>
                      <a:endParaRPr lang="da-DK" sz="1000" b="0" i="0" u="none" strike="noStrike">
                        <a:solidFill>
                          <a:srgbClr val="404041"/>
                        </a:solidFill>
                        <a:effectLst/>
                        <a:latin typeface="Arial" panose="020B0604020202020204" pitchFamily="34" charset="0"/>
                      </a:endParaRPr>
                    </a:p>
                  </a:txBody>
                  <a:tcPr marL="6350" marR="6350" marT="6350" marB="0" anchor="ctr"/>
                </a:tc>
                <a:tc>
                  <a:txBody>
                    <a:bodyPr/>
                    <a:lstStyle/>
                    <a:p>
                      <a:pPr algn="ctr" rtl="0" fontAlgn="ctr"/>
                      <a:r>
                        <a:rPr lang="da-DK" sz="1000" u="none" strike="noStrike">
                          <a:effectLst/>
                        </a:rPr>
                        <a:t>2016</a:t>
                      </a:r>
                      <a:endParaRPr lang="da-DK" sz="1000" b="0" i="0" u="none" strike="noStrike">
                        <a:solidFill>
                          <a:srgbClr val="404041"/>
                        </a:solidFill>
                        <a:effectLst/>
                        <a:latin typeface="Arial" panose="020B0604020202020204" pitchFamily="34" charset="0"/>
                      </a:endParaRPr>
                    </a:p>
                  </a:txBody>
                  <a:tcPr marL="6350" marR="6350" marT="6350" marB="0" anchor="ctr"/>
                </a:tc>
                <a:tc>
                  <a:txBody>
                    <a:bodyPr/>
                    <a:lstStyle/>
                    <a:p>
                      <a:pPr algn="ctr" rtl="0" fontAlgn="ctr"/>
                      <a:r>
                        <a:rPr lang="da-DK" sz="1000" u="none" strike="noStrike">
                          <a:effectLst/>
                        </a:rPr>
                        <a:t>2014</a:t>
                      </a:r>
                      <a:endParaRPr lang="da-DK" sz="1000" b="0" i="0" u="none" strike="noStrike">
                        <a:solidFill>
                          <a:srgbClr val="404041"/>
                        </a:solidFill>
                        <a:effectLst/>
                        <a:latin typeface="Arial" panose="020B0604020202020204" pitchFamily="34" charset="0"/>
                      </a:endParaRPr>
                    </a:p>
                  </a:txBody>
                  <a:tcPr marL="6350" marR="6350" marT="6350" marB="0" anchor="ctr"/>
                </a:tc>
                <a:tc>
                  <a:txBody>
                    <a:bodyPr/>
                    <a:lstStyle/>
                    <a:p>
                      <a:pPr algn="ctr" rtl="0" fontAlgn="ctr"/>
                      <a:r>
                        <a:rPr lang="da-DK" sz="1000" u="none" strike="noStrike">
                          <a:effectLst/>
                        </a:rPr>
                        <a:t>2015</a:t>
                      </a:r>
                      <a:endParaRPr lang="da-DK" sz="1000" b="0" i="0" u="none" strike="noStrike">
                        <a:solidFill>
                          <a:srgbClr val="404041"/>
                        </a:solidFill>
                        <a:effectLst/>
                        <a:latin typeface="Arial" panose="020B0604020202020204" pitchFamily="34" charset="0"/>
                      </a:endParaRPr>
                    </a:p>
                  </a:txBody>
                  <a:tcPr marL="6350" marR="6350" marT="6350" marB="0" anchor="ctr"/>
                </a:tc>
                <a:tc>
                  <a:txBody>
                    <a:bodyPr/>
                    <a:lstStyle/>
                    <a:p>
                      <a:pPr algn="ctr" rtl="0" fontAlgn="ctr"/>
                      <a:r>
                        <a:rPr lang="da-DK" sz="1000" u="none" strike="noStrike">
                          <a:effectLst/>
                        </a:rPr>
                        <a:t>2016</a:t>
                      </a:r>
                      <a:endParaRPr lang="da-DK" sz="1000" b="0" i="0" u="none" strike="noStrike">
                        <a:solidFill>
                          <a:srgbClr val="404041"/>
                        </a:solidFill>
                        <a:effectLst/>
                        <a:latin typeface="Arial" panose="020B0604020202020204" pitchFamily="34" charset="0"/>
                      </a:endParaRPr>
                    </a:p>
                  </a:txBody>
                  <a:tcPr marL="6350" marR="6350" marT="6350" marB="0" anchor="ctr"/>
                </a:tc>
                <a:tc>
                  <a:txBody>
                    <a:bodyPr/>
                    <a:lstStyle/>
                    <a:p>
                      <a:pPr algn="ctr" rtl="0" fontAlgn="ctr"/>
                      <a:r>
                        <a:rPr lang="da-DK" sz="1000" u="none" strike="noStrike">
                          <a:effectLst/>
                        </a:rPr>
                        <a:t>2014</a:t>
                      </a:r>
                      <a:endParaRPr lang="da-DK" sz="1000" b="0" i="0" u="none" strike="noStrike">
                        <a:solidFill>
                          <a:srgbClr val="404041"/>
                        </a:solidFill>
                        <a:effectLst/>
                        <a:latin typeface="Arial" panose="020B0604020202020204" pitchFamily="34" charset="0"/>
                      </a:endParaRPr>
                    </a:p>
                  </a:txBody>
                  <a:tcPr marL="6350" marR="6350" marT="6350" marB="0" anchor="ctr"/>
                </a:tc>
                <a:tc>
                  <a:txBody>
                    <a:bodyPr/>
                    <a:lstStyle/>
                    <a:p>
                      <a:pPr algn="ctr" rtl="0" fontAlgn="ctr"/>
                      <a:r>
                        <a:rPr lang="da-DK" sz="1000" u="none" strike="noStrike">
                          <a:effectLst/>
                        </a:rPr>
                        <a:t>2015</a:t>
                      </a:r>
                      <a:endParaRPr lang="da-DK" sz="1000" b="0" i="0" u="none" strike="noStrike">
                        <a:solidFill>
                          <a:srgbClr val="404041"/>
                        </a:solidFill>
                        <a:effectLst/>
                        <a:latin typeface="Arial" panose="020B0604020202020204" pitchFamily="34" charset="0"/>
                      </a:endParaRPr>
                    </a:p>
                  </a:txBody>
                  <a:tcPr marL="6350" marR="6350" marT="6350" marB="0" anchor="ctr"/>
                </a:tc>
                <a:tc>
                  <a:txBody>
                    <a:bodyPr/>
                    <a:lstStyle/>
                    <a:p>
                      <a:pPr algn="ctr" rtl="0" fontAlgn="ctr"/>
                      <a:r>
                        <a:rPr lang="da-DK" sz="1000" u="none" strike="noStrike">
                          <a:effectLst/>
                        </a:rPr>
                        <a:t>2016</a:t>
                      </a:r>
                      <a:endParaRPr lang="da-DK" sz="1000" b="0" i="0" u="none" strike="noStrike">
                        <a:solidFill>
                          <a:srgbClr val="404041"/>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474318938"/>
                  </a:ext>
                </a:extLst>
              </a:tr>
              <a:tr h="336550">
                <a:tc>
                  <a:txBody>
                    <a:bodyPr/>
                    <a:lstStyle/>
                    <a:p>
                      <a:pPr algn="l" rtl="0" fontAlgn="ctr"/>
                      <a:r>
                        <a:rPr lang="da-DK" sz="1000" u="none" strike="noStrike">
                          <a:effectLst/>
                        </a:rPr>
                        <a:t>AARHUS GYM.</a:t>
                      </a:r>
                      <a:endParaRPr lang="da-DK" sz="1000" b="1" i="0" u="none" strike="noStrike">
                        <a:solidFill>
                          <a:srgbClr val="FFFFFF"/>
                        </a:solidFill>
                        <a:effectLst/>
                        <a:latin typeface="Arial" panose="020B0604020202020204" pitchFamily="34" charset="0"/>
                      </a:endParaRPr>
                    </a:p>
                  </a:txBody>
                  <a:tcPr marL="6350" marR="6350" marT="6350" marB="0" anchor="ctr"/>
                </a:tc>
                <a:tc>
                  <a:txBody>
                    <a:bodyPr/>
                    <a:lstStyle/>
                    <a:p>
                      <a:pPr algn="r" rtl="0" fontAlgn="ctr"/>
                      <a:r>
                        <a:rPr lang="da-DK" sz="1100" u="none" strike="noStrike" dirty="0">
                          <a:effectLst/>
                        </a:rPr>
                        <a:t>73%</a:t>
                      </a:r>
                      <a:endParaRPr lang="da-DK" sz="1100" b="0" i="0" u="none" strike="noStrike" dirty="0">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dirty="0">
                          <a:effectLst/>
                        </a:rPr>
                        <a:t>73%</a:t>
                      </a:r>
                      <a:endParaRPr lang="da-DK" sz="1100" b="0" i="0" u="none" strike="noStrike" dirty="0">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dirty="0">
                          <a:effectLst/>
                        </a:rPr>
                        <a:t>74%</a:t>
                      </a:r>
                      <a:endParaRPr lang="da-DK" sz="1100" b="0" i="0" u="none" strike="noStrike" dirty="0">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dirty="0">
                          <a:effectLst/>
                        </a:rPr>
                        <a:t>74%</a:t>
                      </a:r>
                      <a:endParaRPr lang="da-DK" sz="1100" b="0" i="0" u="none" strike="noStrike" dirty="0">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dirty="0">
                          <a:effectLst/>
                        </a:rPr>
                        <a:t>74%</a:t>
                      </a:r>
                      <a:endParaRPr lang="da-DK" sz="1100" b="0" i="0" u="none" strike="noStrike" dirty="0">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dirty="0">
                          <a:effectLst/>
                        </a:rPr>
                        <a:t>71%</a:t>
                      </a:r>
                      <a:endParaRPr lang="da-DK" sz="1100" b="0" i="0" u="none" strike="noStrike" dirty="0">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a:effectLst/>
                        </a:rPr>
                        <a:t>59%</a:t>
                      </a:r>
                      <a:endParaRPr lang="da-DK" sz="1100" b="0" i="0" u="none" strike="noStrike">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a:effectLst/>
                        </a:rPr>
                        <a:t>54%</a:t>
                      </a:r>
                      <a:endParaRPr lang="da-DK" sz="1100" b="0" i="0" u="none" strike="noStrike">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dirty="0">
                          <a:effectLst/>
                        </a:rPr>
                        <a:t>45%</a:t>
                      </a:r>
                      <a:endParaRPr lang="da-DK" sz="1100" b="0" i="0" u="none" strike="noStrike" dirty="0">
                        <a:solidFill>
                          <a:srgbClr val="404041"/>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504424707"/>
                  </a:ext>
                </a:extLst>
              </a:tr>
              <a:tr h="336550">
                <a:tc>
                  <a:txBody>
                    <a:bodyPr/>
                    <a:lstStyle/>
                    <a:p>
                      <a:pPr algn="l" rtl="0" fontAlgn="ctr"/>
                      <a:r>
                        <a:rPr lang="da-DK" sz="1000" u="none" strike="noStrike" dirty="0">
                          <a:effectLst/>
                        </a:rPr>
                        <a:t>Landsgennemsnittet</a:t>
                      </a:r>
                      <a:endParaRPr lang="da-DK" sz="1000" b="1" i="0" u="none" strike="noStrike" dirty="0">
                        <a:solidFill>
                          <a:srgbClr val="FFFFFF"/>
                        </a:solidFill>
                        <a:effectLst/>
                        <a:latin typeface="Arial" panose="020B0604020202020204" pitchFamily="34" charset="0"/>
                      </a:endParaRPr>
                    </a:p>
                  </a:txBody>
                  <a:tcPr marL="6350" marR="6350" marT="6350" marB="0" anchor="ctr"/>
                </a:tc>
                <a:tc>
                  <a:txBody>
                    <a:bodyPr/>
                    <a:lstStyle/>
                    <a:p>
                      <a:pPr algn="r" rtl="0" fontAlgn="ctr"/>
                      <a:r>
                        <a:rPr lang="da-DK" sz="1100" u="none" strike="noStrike">
                          <a:effectLst/>
                        </a:rPr>
                        <a:t>75%</a:t>
                      </a:r>
                      <a:endParaRPr lang="da-DK" sz="1100" b="0" i="0" u="none" strike="noStrike">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a:effectLst/>
                        </a:rPr>
                        <a:t>74%</a:t>
                      </a:r>
                      <a:endParaRPr lang="da-DK" sz="1100" b="0" i="0" u="none" strike="noStrike">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a:effectLst/>
                        </a:rPr>
                        <a:t>74%</a:t>
                      </a:r>
                      <a:endParaRPr lang="da-DK" sz="1100" b="0" i="0" u="none" strike="noStrike">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dirty="0">
                          <a:effectLst/>
                        </a:rPr>
                        <a:t>73%</a:t>
                      </a:r>
                      <a:endParaRPr lang="da-DK" sz="1100" b="0" i="0" u="none" strike="noStrike" dirty="0">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dirty="0">
                          <a:effectLst/>
                        </a:rPr>
                        <a:t>71%</a:t>
                      </a:r>
                      <a:endParaRPr lang="da-DK" sz="1100" b="0" i="0" u="none" strike="noStrike" dirty="0">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a:effectLst/>
                        </a:rPr>
                        <a:t>70%</a:t>
                      </a:r>
                      <a:endParaRPr lang="da-DK" sz="1100" b="0" i="0" u="none" strike="noStrike">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a:effectLst/>
                        </a:rPr>
                        <a:t>51%</a:t>
                      </a:r>
                      <a:endParaRPr lang="da-DK" sz="1100" b="0" i="0" u="none" strike="noStrike">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a:effectLst/>
                        </a:rPr>
                        <a:t>51%</a:t>
                      </a:r>
                      <a:endParaRPr lang="da-DK" sz="1100" b="0" i="0" u="none" strike="noStrike">
                        <a:solidFill>
                          <a:srgbClr val="404041"/>
                        </a:solidFill>
                        <a:effectLst/>
                        <a:latin typeface="Arial" panose="020B0604020202020204" pitchFamily="34" charset="0"/>
                      </a:endParaRPr>
                    </a:p>
                  </a:txBody>
                  <a:tcPr marL="6350" marR="6350" marT="6350" marB="0" anchor="ctr"/>
                </a:tc>
                <a:tc>
                  <a:txBody>
                    <a:bodyPr/>
                    <a:lstStyle/>
                    <a:p>
                      <a:pPr algn="r" rtl="0" fontAlgn="ctr"/>
                      <a:r>
                        <a:rPr lang="da-DK" sz="1100" u="none" strike="noStrike" dirty="0">
                          <a:effectLst/>
                        </a:rPr>
                        <a:t>50%</a:t>
                      </a:r>
                      <a:endParaRPr lang="da-DK" sz="1100" b="0" i="0" u="none" strike="noStrike" dirty="0">
                        <a:solidFill>
                          <a:srgbClr val="404041"/>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847208365"/>
                  </a:ext>
                </a:extLst>
              </a:tr>
            </a:tbl>
          </a:graphicData>
        </a:graphic>
      </p:graphicFrame>
      <p:sp>
        <p:nvSpPr>
          <p:cNvPr id="10" name="Tekstfelt 9">
            <a:extLst>
              <a:ext uri="{FF2B5EF4-FFF2-40B4-BE49-F238E27FC236}">
                <a16:creationId xmlns:a16="http://schemas.microsoft.com/office/drawing/2014/main" id="{19E3C10C-949A-4CED-BA41-F9A7F3AADAE4}"/>
              </a:ext>
            </a:extLst>
          </p:cNvPr>
          <p:cNvSpPr txBox="1"/>
          <p:nvPr/>
        </p:nvSpPr>
        <p:spPr>
          <a:xfrm>
            <a:off x="546447" y="5855035"/>
            <a:ext cx="8418039" cy="698717"/>
          </a:xfrm>
          <a:prstGeom prst="rect">
            <a:avLst/>
          </a:prstGeom>
          <a:noFill/>
        </p:spPr>
        <p:txBody>
          <a:bodyPr wrap="square" rtlCol="0">
            <a:spAutoFit/>
          </a:bodyPr>
          <a:lstStyle/>
          <a:p>
            <a:pPr>
              <a:lnSpc>
                <a:spcPct val="150000"/>
              </a:lnSpc>
            </a:pPr>
            <a:r>
              <a:rPr lang="da-DK" sz="1400" dirty="0"/>
              <a:t>Andelen af STX og HTX-elever fra AARHUS GYMNASIUM, der fortsætter på en videregående uddannelse er på niveau med landsgennemsnittet. Dog er overgangen for vores HF-elever under niveau. </a:t>
            </a:r>
          </a:p>
        </p:txBody>
      </p:sp>
    </p:spTree>
    <p:extLst>
      <p:ext uri="{BB962C8B-B14F-4D97-AF65-F5344CB8AC3E}">
        <p14:creationId xmlns:p14="http://schemas.microsoft.com/office/powerpoint/2010/main" val="1818108872"/>
      </p:ext>
    </p:extLst>
  </p:cSld>
  <p:clrMapOvr>
    <a:masterClrMapping/>
  </p:clrMapOvr>
</p:sld>
</file>

<file path=ppt/theme/theme1.xml><?xml version="1.0" encoding="utf-8"?>
<a:theme xmlns:a="http://schemas.openxmlformats.org/drawingml/2006/main" name="AARHUS TECH Master_DK">
  <a:themeElements>
    <a:clrScheme name="Brugerdefineret 5">
      <a:dk1>
        <a:srgbClr val="404041"/>
      </a:dk1>
      <a:lt1>
        <a:sysClr val="window" lastClr="FFFFFF"/>
      </a:lt1>
      <a:dk2>
        <a:srgbClr val="C3C5C7"/>
      </a:dk2>
      <a:lt2>
        <a:srgbClr val="EEECE1"/>
      </a:lt2>
      <a:accent1>
        <a:srgbClr val="404041"/>
      </a:accent1>
      <a:accent2>
        <a:srgbClr val="652D86"/>
      </a:accent2>
      <a:accent3>
        <a:srgbClr val="AEB4AB"/>
      </a:accent3>
      <a:accent4>
        <a:srgbClr val="DE3831"/>
      </a:accent4>
      <a:accent5>
        <a:srgbClr val="9FD9EB"/>
      </a:accent5>
      <a:accent6>
        <a:srgbClr val="11175E"/>
      </a:accent6>
      <a:hlink>
        <a:srgbClr val="404041"/>
      </a:hlink>
      <a:folHlink>
        <a:srgbClr val="000000"/>
      </a:folHlink>
    </a:clrScheme>
    <a:fontScheme name="Klassisk kontor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ARHUSTECH_master.potx" id="{32786041-5F85-4C2F-89C3-D6BEFA288EBC}" vid="{A98A0FC0-5842-4975-8F64-4C999BBF325D}"/>
    </a:ext>
  </a:ext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606425679116C4E8D8C942487435496" ma:contentTypeVersion="13" ma:contentTypeDescription="Opret et nyt dokument." ma:contentTypeScope="" ma:versionID="d9d1624fe80bcb00f5680b82154c6073">
  <xsd:schema xmlns:xsd="http://www.w3.org/2001/XMLSchema" xmlns:xs="http://www.w3.org/2001/XMLSchema" xmlns:p="http://schemas.microsoft.com/office/2006/metadata/properties" xmlns:ns2="eb41724a-1d21-4070-8c69-7bb38309b80c" xmlns:ns3="45a40cf4-1ebd-4b18-8f22-57ac45f962a8" targetNamespace="http://schemas.microsoft.com/office/2006/metadata/properties" ma:root="true" ma:fieldsID="1fac7ed406c2072b3e75287cfc2e40a1" ns2:_="" ns3:_="">
    <xsd:import namespace="eb41724a-1d21-4070-8c69-7bb38309b80c"/>
    <xsd:import namespace="45a40cf4-1ebd-4b18-8f22-57ac45f962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41724a-1d21-4070-8c69-7bb38309b80c" elementFormDefault="qualified">
    <xsd:import namespace="http://schemas.microsoft.com/office/2006/documentManagement/types"/>
    <xsd:import namespace="http://schemas.microsoft.com/office/infopath/2007/PartnerControls"/>
    <xsd:element name="SharedWithUsers" ma:index="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t med detaljer"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5a40cf4-1ebd-4b18-8f22-57ac45f962a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f0e684f2-bab4-409c-89cc-b34f56016d57"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1402571-D5DF-4545-A304-3AA7C0E5DC94}"/>
</file>

<file path=customXml/itemProps2.xml><?xml version="1.0" encoding="utf-8"?>
<ds:datastoreItem xmlns:ds="http://schemas.openxmlformats.org/officeDocument/2006/customXml" ds:itemID="{DE562B11-4B9E-42F0-BB64-CB187183053B}"/>
</file>

<file path=customXml/itemProps3.xml><?xml version="1.0" encoding="utf-8"?>
<ds:datastoreItem xmlns:ds="http://schemas.openxmlformats.org/officeDocument/2006/customXml" ds:itemID="{F4DBC7BB-7F69-4AFC-87B1-AA263DD23EAA}"/>
</file>

<file path=customXml/itemProps4.xml><?xml version="1.0" encoding="utf-8"?>
<ds:datastoreItem xmlns:ds="http://schemas.openxmlformats.org/officeDocument/2006/customXml" ds:itemID="{09C201A4-2FCC-4B2F-9D73-66905A21DA1A}"/>
</file>

<file path=docProps/app.xml><?xml version="1.0" encoding="utf-8"?>
<Properties xmlns="http://schemas.openxmlformats.org/officeDocument/2006/extended-properties" xmlns:vt="http://schemas.openxmlformats.org/officeDocument/2006/docPropsVTypes">
  <Template>AARHUSTECH_master</Template>
  <TotalTime>3711</TotalTime>
  <Words>1213</Words>
  <Application>Microsoft Office PowerPoint</Application>
  <PresentationFormat>Skærmshow (4:3)</PresentationFormat>
  <Paragraphs>361</Paragraphs>
  <Slides>14</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14</vt:i4>
      </vt:variant>
    </vt:vector>
  </HeadingPairs>
  <TitlesOfParts>
    <vt:vector size="18" baseType="lpstr">
      <vt:lpstr>Arial</vt:lpstr>
      <vt:lpstr>Calibri</vt:lpstr>
      <vt:lpstr>Wingdings</vt:lpstr>
      <vt:lpstr>AARHUS TECH Master_DK</vt:lpstr>
      <vt:lpstr>kvalitetsmål for Erhvervsuddannelserne, gymnasiale uddannelser samt arbejdsmarkedsuddannelser – aarhus tech</vt:lpstr>
      <vt:lpstr>PowerPoint-præsentation</vt:lpstr>
      <vt:lpstr>Målopfyldelse – kvalitetsmål uddannelserne:  </vt:lpstr>
      <vt:lpstr>Kvalitetsmålene for Erhvervsuddannelserne:  </vt:lpstr>
      <vt:lpstr>RESULTATER Mål 1 &amp; 2: </vt:lpstr>
      <vt:lpstr>resultater mål 3 &amp; 4:</vt:lpstr>
      <vt:lpstr>udviklingsopgaver Erhvervsuddannelserne 2019/2020:  </vt:lpstr>
      <vt:lpstr>Kvalitetsmålene for gymnasiale uddannelser:  </vt:lpstr>
      <vt:lpstr>Kvalitetsmålene for gymnasiale uddannelser:  </vt:lpstr>
      <vt:lpstr>Kvalitetsmålene for gymnasiale uddannelser:  </vt:lpstr>
      <vt:lpstr>udviklingsopgaver de gymnasiale uddannelser :  </vt:lpstr>
      <vt:lpstr>Kvalitetsmålene for AMU:  </vt:lpstr>
      <vt:lpstr>resultater for amu:  </vt:lpstr>
      <vt:lpstr>indsatser AMU:  </vt:lpstr>
    </vt:vector>
  </TitlesOfParts>
  <Company>AARHUS 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Hanne Lindbo</dc:creator>
  <cp:lastModifiedBy>Mia Braamunch Rasmussen</cp:lastModifiedBy>
  <cp:revision>319</cp:revision>
  <cp:lastPrinted>2018-11-14T10:04:13Z</cp:lastPrinted>
  <dcterms:created xsi:type="dcterms:W3CDTF">2018-05-16T06:44:08Z</dcterms:created>
  <dcterms:modified xsi:type="dcterms:W3CDTF">2020-03-25T11:03:24Z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0x0101006606425679116C4E8D8C942487435496</vt:lpwstr>
  </property>
  <property fmtid="{D5CDD505-2E9C-101B-9397-08002B2CF9AE}" pid="3" name="Order">
    <vt:r8>100</vt:r8>
  </property>
</Properties>
</file>