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2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</p:sldMasterIdLst>
  <p:notesMasterIdLst>
    <p:notesMasterId r:id="rId25"/>
  </p:notesMasterIdLst>
  <p:handoutMasterIdLst>
    <p:handoutMasterId r:id="rId26"/>
  </p:handoutMasterIdLst>
  <p:sldIdLst>
    <p:sldId id="256" r:id="rId6"/>
    <p:sldId id="360" r:id="rId7"/>
    <p:sldId id="359" r:id="rId8"/>
    <p:sldId id="351" r:id="rId9"/>
    <p:sldId id="369" r:id="rId10"/>
    <p:sldId id="370" r:id="rId11"/>
    <p:sldId id="352" r:id="rId12"/>
    <p:sldId id="362" r:id="rId13"/>
    <p:sldId id="348" r:id="rId14"/>
    <p:sldId id="342" r:id="rId15"/>
    <p:sldId id="346" r:id="rId16"/>
    <p:sldId id="364" r:id="rId17"/>
    <p:sldId id="366" r:id="rId18"/>
    <p:sldId id="367" r:id="rId19"/>
    <p:sldId id="349" r:id="rId20"/>
    <p:sldId id="343" r:id="rId21"/>
    <p:sldId id="353" r:id="rId22"/>
    <p:sldId id="368" r:id="rId23"/>
    <p:sldId id="336" r:id="rId24"/>
  </p:sldIdLst>
  <p:sldSz cx="9144000" cy="6858000" type="screen4x3"/>
  <p:notesSz cx="6794500" cy="99314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3300"/>
    <a:srgbClr val="FFFFFF"/>
    <a:srgbClr val="849616"/>
    <a:srgbClr val="73E838"/>
    <a:srgbClr val="66FF33"/>
    <a:srgbClr val="B3D6F2"/>
    <a:srgbClr val="29343D"/>
    <a:srgbClr val="545454"/>
    <a:srgbClr val="3E4E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yst layou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llemlayout 1 - Markering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Ingen typografi, tabelgit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B1032C-EA38-4F05-BA0D-38AFFFC7BED3}" styleName="Lyst layout 3 - Markering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16DA210-FB5B-4158-B5E0-FEB733F419BA}" styleName="Lyst layou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B344D84-9AFB-497E-A393-DC336BA19D2E}" styleName="Mellemlayout 3 - Markering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Mellemlayout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A488322-F2BA-4B5B-9748-0D474271808F}" styleName="Mellemlayout 3 - Markering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llemlayout 3 - Markering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Ingen typografi, intet git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yst layout 3 - Markering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ema til typografi 1 - Markering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Mellemlayou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llemlayout 2 - Markerin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Lyst layou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12C8C85-51F0-491E-9774-3900AFEF0FD7}" styleName="Lyst layout 2 - Markering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F5AB1C69-6EDB-4FF4-983F-18BD219EF322}" styleName="Mellemlayout 2 - Markerin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8FB837D-C827-4EFA-A057-4D05807E0F7C}" styleName="Tema til typografi 1 - Markering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8D230F3-CF80-4859-8CE7-A43EE81993B5}" styleName="Lyst layout 1 - Markering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5BE263C-DBD7-4A20-BB59-AAB30ACAA65A}" styleName="Mellemlayout 3 - Markering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26" autoAdjust="0"/>
    <p:restoredTop sz="88693" autoAdjust="0"/>
  </p:normalViewPr>
  <p:slideViewPr>
    <p:cSldViewPr>
      <p:cViewPr varScale="1">
        <p:scale>
          <a:sx n="67" d="100"/>
          <a:sy n="67" d="100"/>
        </p:scale>
        <p:origin x="100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3" d="100"/>
        <a:sy n="7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72" y="-84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tstaarhustech.sharepoint.com/sites/site0006/Ledelsesdokumenter/Controller%20(mira)/Bestyrelsesm&#248;de/April%202021/Data%20til%20pr&#230;sentatio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https://tstaarhustech.sharepoint.com/sites/site0006/Ledelsesdokumenter/Controller%20(mira)/Bestyrelsesm&#248;de/April%202021/Data%20til%20pr&#230;sentation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https://tstaarhustech.sharepoint.com/sites/site0006/Ledelsesdokumenter/Controller%20(mira)/Bestyrelsesm&#248;de/April%202021/Data%20til%20pr&#230;sentation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tstaarhustech.sharepoint.com/sites/site0006/Ledelsesdokumenter/Controller%20(mira)/Bestyrelsesm&#248;de/April%202021/Data%20til%20pr&#230;sentation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tstaarhustech.sharepoint.com/sites/site0006/Ledelsesdokumenter/Controller%20(mira)/Bestyrelsesm&#248;de/April%202021/Data%20til%20pr&#230;sentation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tstaarhustech.sharepoint.com/sites/site0006/Ledelsesdokumenter/Controller%20(mira)/Bestyrelsesm&#248;de/April%202021/Data%20til%20pr&#230;sentation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tstaarhustech.sharepoint.com/sites/site0006/Ledelsesdokumenter/Controller%20(mira)/Bestyrelsesm&#248;de/April%202021/Data%20til%20pr&#230;sentation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tstaarhustech.sharepoint.com/sites/site0006/Ledelsesdokumenter/Controller%20(mira)/Bestyrelsesm&#248;de/April%202021/Data%20til%20pr&#230;sentation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tstaarhustech.sharepoint.com/sites/site0006/Ledelsesdokumenter/Controller%20(mira)/Bestyrelsesm&#248;de/April%202021/Data%20til%20pr&#230;sentation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tstaarhustech.sharepoint.com/sites/site0006/Ledelsesdokumenter/Controller%20(mira)/Bestyrelsesm&#248;de/April%202021/Data%20til%20pr&#230;sentation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https://tstaarhustech.sharepoint.com/sites/site0006/Ledelsesdokumenter/Controller%20(mira)/Bestyrelsesm&#248;de/April%202021/Data%20til%20pr&#230;sentation.xlsx" TargetMode="Externa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'7_Elevoptag (Mål 1)'!$I$10</c:f>
              <c:strCache>
                <c:ptCount val="1"/>
                <c:pt idx="0">
                  <c:v>Antal ansøgere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'7_Elevoptag (Mål 1)'!$J$9:$O$9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'7_Elevoptag (Mål 1)'!$J$10:$O$10</c:f>
              <c:numCache>
                <c:formatCode>General</c:formatCode>
                <c:ptCount val="6"/>
                <c:pt idx="0">
                  <c:v>434</c:v>
                </c:pt>
                <c:pt idx="1">
                  <c:v>448</c:v>
                </c:pt>
                <c:pt idx="2">
                  <c:v>412</c:v>
                </c:pt>
                <c:pt idx="3">
                  <c:v>353</c:v>
                </c:pt>
                <c:pt idx="4">
                  <c:v>435</c:v>
                </c:pt>
                <c:pt idx="5">
                  <c:v>358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5E-440E-9528-6DAEBEBFA8B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72332928"/>
        <c:axId val="672339816"/>
      </c:barChart>
      <c:catAx>
        <c:axId val="672332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672339816"/>
        <c:crosses val="autoZero"/>
        <c:auto val="1"/>
        <c:lblAlgn val="ctr"/>
        <c:lblOffset val="100"/>
        <c:noMultiLvlLbl val="0"/>
      </c:catAx>
      <c:valAx>
        <c:axId val="672339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672332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'Elevtrivsel GYM 2020 Ny BM'!$R$37</c:f>
              <c:strCache>
                <c:ptCount val="1"/>
                <c:pt idx="0">
                  <c:v>2018 AARHUS GYM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'Elevtrivsel GYM 2020 Ny BM'!$S$36:$V$36</c:f>
              <c:strCache>
                <c:ptCount val="4"/>
                <c:pt idx="0">
                  <c:v>HTX</c:v>
                </c:pt>
                <c:pt idx="1">
                  <c:v>STX</c:v>
                </c:pt>
                <c:pt idx="2">
                  <c:v>HF</c:v>
                </c:pt>
                <c:pt idx="3">
                  <c:v>Pre-IB</c:v>
                </c:pt>
              </c:strCache>
            </c:strRef>
          </c:cat>
          <c:val>
            <c:numRef>
              <c:f>'Elevtrivsel GYM 2020 Ny BM'!$S$37:$V$37</c:f>
              <c:numCache>
                <c:formatCode>0</c:formatCode>
                <c:ptCount val="4"/>
                <c:pt idx="0">
                  <c:v>70</c:v>
                </c:pt>
                <c:pt idx="1">
                  <c:v>68</c:v>
                </c:pt>
                <c:pt idx="2">
                  <c:v>72.5</c:v>
                </c:pt>
                <c:pt idx="3">
                  <c:v>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D2-4D78-A65C-E9AD2E8378FD}"/>
            </c:ext>
          </c:extLst>
        </c:ser>
        <c:ser>
          <c:idx val="1"/>
          <c:order val="1"/>
          <c:tx>
            <c:strRef>
              <c:f>'Elevtrivsel GYM 2020 Ny BM'!$R$38</c:f>
              <c:strCache>
                <c:ptCount val="1"/>
                <c:pt idx="0">
                  <c:v>2019 AARHUS GYM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'Elevtrivsel GYM 2020 Ny BM'!$S$36:$V$36</c:f>
              <c:strCache>
                <c:ptCount val="4"/>
                <c:pt idx="0">
                  <c:v>HTX</c:v>
                </c:pt>
                <c:pt idx="1">
                  <c:v>STX</c:v>
                </c:pt>
                <c:pt idx="2">
                  <c:v>HF</c:v>
                </c:pt>
                <c:pt idx="3">
                  <c:v>Pre-IB</c:v>
                </c:pt>
              </c:strCache>
            </c:strRef>
          </c:cat>
          <c:val>
            <c:numRef>
              <c:f>'Elevtrivsel GYM 2020 Ny BM'!$S$38:$V$38</c:f>
              <c:numCache>
                <c:formatCode>General</c:formatCode>
                <c:ptCount val="4"/>
                <c:pt idx="0">
                  <c:v>68</c:v>
                </c:pt>
                <c:pt idx="1">
                  <c:v>65</c:v>
                </c:pt>
                <c:pt idx="2" formatCode="0">
                  <c:v>67.5</c:v>
                </c:pt>
                <c:pt idx="3">
                  <c:v>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D2-4D78-A65C-E9AD2E8378FD}"/>
            </c:ext>
          </c:extLst>
        </c:ser>
        <c:ser>
          <c:idx val="2"/>
          <c:order val="2"/>
          <c:tx>
            <c:strRef>
              <c:f>'Elevtrivsel GYM 2020 Ny BM'!$R$39</c:f>
              <c:strCache>
                <c:ptCount val="1"/>
                <c:pt idx="0">
                  <c:v>2020 AARHUS GYM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'Elevtrivsel GYM 2020 Ny BM'!$S$36:$V$36</c:f>
              <c:strCache>
                <c:ptCount val="4"/>
                <c:pt idx="0">
                  <c:v>HTX</c:v>
                </c:pt>
                <c:pt idx="1">
                  <c:v>STX</c:v>
                </c:pt>
                <c:pt idx="2">
                  <c:v>HF</c:v>
                </c:pt>
                <c:pt idx="3">
                  <c:v>Pre-IB</c:v>
                </c:pt>
              </c:strCache>
            </c:strRef>
          </c:cat>
          <c:val>
            <c:numRef>
              <c:f>'Elevtrivsel GYM 2020 Ny BM'!$S$39:$V$39</c:f>
              <c:numCache>
                <c:formatCode>General</c:formatCode>
                <c:ptCount val="4"/>
                <c:pt idx="0">
                  <c:v>70</c:v>
                </c:pt>
                <c:pt idx="1">
                  <c:v>65</c:v>
                </c:pt>
                <c:pt idx="2" formatCode="0">
                  <c:v>73</c:v>
                </c:pt>
                <c:pt idx="3">
                  <c:v>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5D2-4D78-A65C-E9AD2E8378FD}"/>
            </c:ext>
          </c:extLst>
        </c:ser>
        <c:ser>
          <c:idx val="3"/>
          <c:order val="3"/>
          <c:tx>
            <c:strRef>
              <c:f>'Elevtrivsel GYM 2020 Ny BM'!$R$40</c:f>
              <c:strCache>
                <c:ptCount val="1"/>
                <c:pt idx="0">
                  <c:v>2020 - DK</c:v>
                </c:pt>
              </c:strCache>
            </c:strRef>
          </c:tx>
          <c:spPr>
            <a:pattFill prst="dkUpDiag">
              <a:fgClr>
                <a:schemeClr val="tx1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'Elevtrivsel GYM 2020 Ny BM'!$S$36:$V$36</c:f>
              <c:strCache>
                <c:ptCount val="4"/>
                <c:pt idx="0">
                  <c:v>HTX</c:v>
                </c:pt>
                <c:pt idx="1">
                  <c:v>STX</c:v>
                </c:pt>
                <c:pt idx="2">
                  <c:v>HF</c:v>
                </c:pt>
                <c:pt idx="3">
                  <c:v>Pre-IB</c:v>
                </c:pt>
              </c:strCache>
            </c:strRef>
          </c:cat>
          <c:val>
            <c:numRef>
              <c:f>'Elevtrivsel GYM 2020 Ny BM'!$S$40:$V$40</c:f>
              <c:numCache>
                <c:formatCode>General</c:formatCode>
                <c:ptCount val="4"/>
                <c:pt idx="0">
                  <c:v>70</c:v>
                </c:pt>
                <c:pt idx="1">
                  <c:v>70</c:v>
                </c:pt>
                <c:pt idx="2" formatCode="0">
                  <c:v>68</c:v>
                </c:pt>
                <c:pt idx="3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5D2-4D78-A65C-E9AD2E8378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46282880"/>
        <c:axId val="546279272"/>
      </c:barChart>
      <c:catAx>
        <c:axId val="546282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546279272"/>
        <c:crosses val="autoZero"/>
        <c:auto val="1"/>
        <c:lblAlgn val="ctr"/>
        <c:lblOffset val="100"/>
        <c:noMultiLvlLbl val="0"/>
      </c:catAx>
      <c:valAx>
        <c:axId val="54627927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546282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'AMU BM'!$D$26</c:f>
              <c:strCache>
                <c:ptCount val="1"/>
                <c:pt idx="0">
                  <c:v>2018 AARHUS TECH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'AMU BM'!$E$25:$H$25</c:f>
              <c:strCache>
                <c:ptCount val="4"/>
                <c:pt idx="0">
                  <c:v>Kursusudbytte  </c:v>
                </c:pt>
                <c:pt idx="1">
                  <c:v>Lærerens præstation </c:v>
                </c:pt>
                <c:pt idx="2">
                  <c:v>Undervisningens form og indhold </c:v>
                </c:pt>
                <c:pt idx="3">
                  <c:v>Samlet tilfredshed</c:v>
                </c:pt>
              </c:strCache>
            </c:strRef>
          </c:cat>
          <c:val>
            <c:numRef>
              <c:f>'AMU BM'!$E$26:$H$26</c:f>
              <c:numCache>
                <c:formatCode>0</c:formatCode>
                <c:ptCount val="4"/>
                <c:pt idx="0">
                  <c:v>73.333333333333329</c:v>
                </c:pt>
                <c:pt idx="1">
                  <c:v>84.444444444444443</c:v>
                </c:pt>
                <c:pt idx="2">
                  <c:v>81.111111111111128</c:v>
                </c:pt>
                <c:pt idx="3">
                  <c:v>77.777777777777771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52-409A-9BA3-D95EBE5161CF}"/>
            </c:ext>
          </c:extLst>
        </c:ser>
        <c:ser>
          <c:idx val="1"/>
          <c:order val="1"/>
          <c:tx>
            <c:strRef>
              <c:f>'AMU BM'!$D$27</c:f>
              <c:strCache>
                <c:ptCount val="1"/>
                <c:pt idx="0">
                  <c:v>2019 AARHUS TECH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'AMU BM'!$E$25:$H$25</c:f>
              <c:strCache>
                <c:ptCount val="4"/>
                <c:pt idx="0">
                  <c:v>Kursusudbytte  </c:v>
                </c:pt>
                <c:pt idx="1">
                  <c:v>Lærerens præstation </c:v>
                </c:pt>
                <c:pt idx="2">
                  <c:v>Undervisningens form og indhold </c:v>
                </c:pt>
                <c:pt idx="3">
                  <c:v>Samlet tilfredshed</c:v>
                </c:pt>
              </c:strCache>
            </c:strRef>
          </c:cat>
          <c:val>
            <c:numRef>
              <c:f>'AMU BM'!$E$27:$H$27</c:f>
              <c:numCache>
                <c:formatCode>0</c:formatCode>
                <c:ptCount val="4"/>
                <c:pt idx="0">
                  <c:v>74.444444444444443</c:v>
                </c:pt>
                <c:pt idx="1">
                  <c:v>84.444444444444443</c:v>
                </c:pt>
                <c:pt idx="2">
                  <c:v>82.222222222222229</c:v>
                </c:pt>
                <c:pt idx="3">
                  <c:v>78.888888888888886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52-409A-9BA3-D95EBE5161CF}"/>
            </c:ext>
          </c:extLst>
        </c:ser>
        <c:ser>
          <c:idx val="2"/>
          <c:order val="2"/>
          <c:tx>
            <c:strRef>
              <c:f>'AMU BM'!$D$28</c:f>
              <c:strCache>
                <c:ptCount val="1"/>
                <c:pt idx="0">
                  <c:v>2020 AARHUS TECH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'AMU BM'!$E$25:$H$25</c:f>
              <c:strCache>
                <c:ptCount val="4"/>
                <c:pt idx="0">
                  <c:v>Kursusudbytte  </c:v>
                </c:pt>
                <c:pt idx="1">
                  <c:v>Lærerens præstation </c:v>
                </c:pt>
                <c:pt idx="2">
                  <c:v>Undervisningens form og indhold </c:v>
                </c:pt>
                <c:pt idx="3">
                  <c:v>Samlet tilfredshed</c:v>
                </c:pt>
              </c:strCache>
            </c:strRef>
          </c:cat>
          <c:val>
            <c:numRef>
              <c:f>'AMU BM'!$E$28:$H$28</c:f>
              <c:numCache>
                <c:formatCode>0</c:formatCode>
                <c:ptCount val="4"/>
                <c:pt idx="0">
                  <c:v>75.555555555555557</c:v>
                </c:pt>
                <c:pt idx="1">
                  <c:v>85.555555555555543</c:v>
                </c:pt>
                <c:pt idx="2">
                  <c:v>83.333333333333329</c:v>
                </c:pt>
                <c:pt idx="3">
                  <c:v>79.999999999999986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D52-409A-9BA3-D95EBE5161CF}"/>
            </c:ext>
          </c:extLst>
        </c:ser>
        <c:ser>
          <c:idx val="3"/>
          <c:order val="3"/>
          <c:tx>
            <c:strRef>
              <c:f>'AMU BM'!$D$29</c:f>
              <c:strCache>
                <c:ptCount val="1"/>
                <c:pt idx="0">
                  <c:v>2020 - DK</c:v>
                </c:pt>
              </c:strCache>
            </c:strRef>
          </c:tx>
          <c:spPr>
            <a:pattFill prst="ltUpDiag">
              <a:fgClr>
                <a:schemeClr val="tx1">
                  <a:lumMod val="50000"/>
                </a:schemeClr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'AMU BM'!$E$25:$H$25</c:f>
              <c:strCache>
                <c:ptCount val="4"/>
                <c:pt idx="0">
                  <c:v>Kursusudbytte  </c:v>
                </c:pt>
                <c:pt idx="1">
                  <c:v>Lærerens præstation </c:v>
                </c:pt>
                <c:pt idx="2">
                  <c:v>Undervisningens form og indhold </c:v>
                </c:pt>
                <c:pt idx="3">
                  <c:v>Samlet tilfredshed</c:v>
                </c:pt>
              </c:strCache>
            </c:strRef>
          </c:cat>
          <c:val>
            <c:numRef>
              <c:f>'AMU BM'!$E$29:$H$29</c:f>
              <c:numCache>
                <c:formatCode>0</c:formatCode>
                <c:ptCount val="4"/>
                <c:pt idx="0">
                  <c:v>75.555555555555557</c:v>
                </c:pt>
                <c:pt idx="1">
                  <c:v>85.555555555555543</c:v>
                </c:pt>
                <c:pt idx="2">
                  <c:v>82.222222222222229</c:v>
                </c:pt>
                <c:pt idx="3">
                  <c:v>79.999999999999986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D52-409A-9BA3-D95EBE5161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4406664"/>
        <c:axId val="534420440"/>
      </c:barChart>
      <c:catAx>
        <c:axId val="534406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534420440"/>
        <c:crosses val="autoZero"/>
        <c:auto val="1"/>
        <c:lblAlgn val="ctr"/>
        <c:lblOffset val="100"/>
        <c:noMultiLvlLbl val="0"/>
      </c:catAx>
      <c:valAx>
        <c:axId val="53442044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534406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'Afbrudstal EUD HS x'!$J$78</c:f>
              <c:strCache>
                <c:ptCount val="1"/>
                <c:pt idx="0">
                  <c:v>2016 AARHUS TECH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'Afbrudstal EUD HS x'!$K$77:$M$77</c:f>
              <c:strCache>
                <c:ptCount val="3"/>
                <c:pt idx="0">
                  <c:v>Uddannelsesaftale</c:v>
                </c:pt>
                <c:pt idx="1">
                  <c:v>Skolepraktik</c:v>
                </c:pt>
                <c:pt idx="2">
                  <c:v>I hovedforløb total</c:v>
                </c:pt>
              </c:strCache>
            </c:strRef>
          </c:cat>
          <c:val>
            <c:numRef>
              <c:f>'Afbrudstal EUD HS x'!$K$78:$M$78</c:f>
              <c:numCache>
                <c:formatCode>0%</c:formatCode>
                <c:ptCount val="3"/>
                <c:pt idx="0">
                  <c:v>0.41590214067278303</c:v>
                </c:pt>
                <c:pt idx="1">
                  <c:v>0.148012232415902</c:v>
                </c:pt>
                <c:pt idx="2">
                  <c:v>0.56391437308868497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54-4601-A6F5-FB83BC7C76F9}"/>
            </c:ext>
          </c:extLst>
        </c:ser>
        <c:ser>
          <c:idx val="1"/>
          <c:order val="1"/>
          <c:tx>
            <c:strRef>
              <c:f>'Afbrudstal EUD HS x'!$J$79</c:f>
              <c:strCache>
                <c:ptCount val="1"/>
                <c:pt idx="0">
                  <c:v>2017 AARHUS TECH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'Afbrudstal EUD HS x'!$K$77:$M$77</c:f>
              <c:strCache>
                <c:ptCount val="3"/>
                <c:pt idx="0">
                  <c:v>Uddannelsesaftale</c:v>
                </c:pt>
                <c:pt idx="1">
                  <c:v>Skolepraktik</c:v>
                </c:pt>
                <c:pt idx="2">
                  <c:v>I hovedforløb total</c:v>
                </c:pt>
              </c:strCache>
            </c:strRef>
          </c:cat>
          <c:val>
            <c:numRef>
              <c:f>'Afbrudstal EUD HS x'!$K$79:$M$79</c:f>
              <c:numCache>
                <c:formatCode>0%</c:formatCode>
                <c:ptCount val="3"/>
                <c:pt idx="0">
                  <c:v>0.47088068181818199</c:v>
                </c:pt>
                <c:pt idx="1">
                  <c:v>0.117897727272727</c:v>
                </c:pt>
                <c:pt idx="2">
                  <c:v>0.58877840909090895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54-4601-A6F5-FB83BC7C76F9}"/>
            </c:ext>
          </c:extLst>
        </c:ser>
        <c:ser>
          <c:idx val="2"/>
          <c:order val="2"/>
          <c:tx>
            <c:strRef>
              <c:f>'Afbrudstal EUD HS x'!$J$80</c:f>
              <c:strCache>
                <c:ptCount val="1"/>
                <c:pt idx="0">
                  <c:v>2018 AARHUS TECH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'Afbrudstal EUD HS x'!$K$77:$M$77</c:f>
              <c:strCache>
                <c:ptCount val="3"/>
                <c:pt idx="0">
                  <c:v>Uddannelsesaftale</c:v>
                </c:pt>
                <c:pt idx="1">
                  <c:v>Skolepraktik</c:v>
                </c:pt>
                <c:pt idx="2">
                  <c:v>I hovedforløb total</c:v>
                </c:pt>
              </c:strCache>
            </c:strRef>
          </c:cat>
          <c:val>
            <c:numRef>
              <c:f>'Afbrudstal EUD HS x'!$K$80:$M$80</c:f>
              <c:numCache>
                <c:formatCode>0%</c:formatCode>
                <c:ptCount val="3"/>
                <c:pt idx="0">
                  <c:v>0.49437359339835002</c:v>
                </c:pt>
                <c:pt idx="1">
                  <c:v>9.3023255813953501E-2</c:v>
                </c:pt>
                <c:pt idx="2">
                  <c:v>0.58739684921230295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054-4601-A6F5-FB83BC7C76F9}"/>
            </c:ext>
          </c:extLst>
        </c:ser>
        <c:ser>
          <c:idx val="3"/>
          <c:order val="3"/>
          <c:tx>
            <c:strRef>
              <c:f>'Afbrudstal EUD HS x'!$J$81</c:f>
              <c:strCache>
                <c:ptCount val="1"/>
                <c:pt idx="0">
                  <c:v>2018-DK</c:v>
                </c:pt>
              </c:strCache>
            </c:strRef>
          </c:tx>
          <c:spPr>
            <a:pattFill prst="dkUpDiag">
              <a:fgClr>
                <a:schemeClr val="tx1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'Afbrudstal EUD HS x'!$K$77:$M$77</c:f>
              <c:strCache>
                <c:ptCount val="3"/>
                <c:pt idx="0">
                  <c:v>Uddannelsesaftale</c:v>
                </c:pt>
                <c:pt idx="1">
                  <c:v>Skolepraktik</c:v>
                </c:pt>
                <c:pt idx="2">
                  <c:v>I hovedforløb total</c:v>
                </c:pt>
              </c:strCache>
            </c:strRef>
          </c:cat>
          <c:val>
            <c:numRef>
              <c:f>'Afbrudstal EUD HS x'!$K$81:$M$81</c:f>
              <c:numCache>
                <c:formatCode>0%</c:formatCode>
                <c:ptCount val="3"/>
                <c:pt idx="0">
                  <c:v>0.437417238176176</c:v>
                </c:pt>
                <c:pt idx="1">
                  <c:v>7.9451350870604995E-2</c:v>
                </c:pt>
                <c:pt idx="2">
                  <c:v>0.51686858904678101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054-4601-A6F5-FB83BC7C76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36383432"/>
        <c:axId val="844858616"/>
      </c:barChart>
      <c:catAx>
        <c:axId val="836383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844858616"/>
        <c:crosses val="autoZero"/>
        <c:auto val="1"/>
        <c:lblAlgn val="ctr"/>
        <c:lblOffset val="100"/>
        <c:noMultiLvlLbl val="0"/>
      </c:catAx>
      <c:valAx>
        <c:axId val="84485861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836383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'Afbrudstal EUD HS x'!$L$92</c:f>
              <c:strCache>
                <c:ptCount val="1"/>
                <c:pt idx="0">
                  <c:v>2016 AARHUS TECH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'Afbrudstal EUD HS x'!$M$91:$Q$91</c:f>
              <c:strCache>
                <c:ptCount val="5"/>
                <c:pt idx="0">
                  <c:v>Frafald under GF</c:v>
                </c:pt>
                <c:pt idx="1">
                  <c:v>Frafald efter GF</c:v>
                </c:pt>
                <c:pt idx="2">
                  <c:v>Ingen aftale, har haft</c:v>
                </c:pt>
                <c:pt idx="3">
                  <c:v>Øvrigt</c:v>
                </c:pt>
                <c:pt idx="4">
                  <c:v>Ikke i HF total</c:v>
                </c:pt>
              </c:strCache>
            </c:strRef>
          </c:cat>
          <c:val>
            <c:numRef>
              <c:f>'Afbrudstal EUD HS x'!$M$92:$Q$92</c:f>
              <c:numCache>
                <c:formatCode>0%</c:formatCode>
                <c:ptCount val="5"/>
                <c:pt idx="0">
                  <c:v>0.27217125382263002</c:v>
                </c:pt>
                <c:pt idx="1">
                  <c:v>0.11743119266054999</c:v>
                </c:pt>
                <c:pt idx="2">
                  <c:v>4.3425076452599402E-2</c:v>
                </c:pt>
                <c:pt idx="3">
                  <c:v>3.05810397553517E-3</c:v>
                </c:pt>
                <c:pt idx="4">
                  <c:v>0.43608562691131503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7E-4333-ADE0-5390640C2180}"/>
            </c:ext>
          </c:extLst>
        </c:ser>
        <c:ser>
          <c:idx val="1"/>
          <c:order val="1"/>
          <c:tx>
            <c:strRef>
              <c:f>'Afbrudstal EUD HS x'!$L$93</c:f>
              <c:strCache>
                <c:ptCount val="1"/>
                <c:pt idx="0">
                  <c:v>2017 AARHUS TECH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'Afbrudstal EUD HS x'!$M$91:$Q$91</c:f>
              <c:strCache>
                <c:ptCount val="5"/>
                <c:pt idx="0">
                  <c:v>Frafald under GF</c:v>
                </c:pt>
                <c:pt idx="1">
                  <c:v>Frafald efter GF</c:v>
                </c:pt>
                <c:pt idx="2">
                  <c:v>Ingen aftale, har haft</c:v>
                </c:pt>
                <c:pt idx="3">
                  <c:v>Øvrigt</c:v>
                </c:pt>
                <c:pt idx="4">
                  <c:v>Ikke i HF total</c:v>
                </c:pt>
              </c:strCache>
            </c:strRef>
          </c:cat>
          <c:val>
            <c:numRef>
              <c:f>'Afbrudstal EUD HS x'!$M$93:$Q$93</c:f>
              <c:numCache>
                <c:formatCode>0%</c:formatCode>
                <c:ptCount val="5"/>
                <c:pt idx="0">
                  <c:v>0.25639204545454503</c:v>
                </c:pt>
                <c:pt idx="1">
                  <c:v>0.108664772727273</c:v>
                </c:pt>
                <c:pt idx="2">
                  <c:v>4.2613636363636402E-2</c:v>
                </c:pt>
                <c:pt idx="3">
                  <c:v>3.05810397553517E-3</c:v>
                </c:pt>
                <c:pt idx="4">
                  <c:v>0.41122159090909099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27E-4333-ADE0-5390640C2180}"/>
            </c:ext>
          </c:extLst>
        </c:ser>
        <c:ser>
          <c:idx val="2"/>
          <c:order val="2"/>
          <c:tx>
            <c:strRef>
              <c:f>'Afbrudstal EUD HS x'!$L$94</c:f>
              <c:strCache>
                <c:ptCount val="1"/>
                <c:pt idx="0">
                  <c:v>2018 AARHUS TECH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'Afbrudstal EUD HS x'!$M$91:$Q$91</c:f>
              <c:strCache>
                <c:ptCount val="5"/>
                <c:pt idx="0">
                  <c:v>Frafald under GF</c:v>
                </c:pt>
                <c:pt idx="1">
                  <c:v>Frafald efter GF</c:v>
                </c:pt>
                <c:pt idx="2">
                  <c:v>Ingen aftale, har haft</c:v>
                </c:pt>
                <c:pt idx="3">
                  <c:v>Øvrigt</c:v>
                </c:pt>
                <c:pt idx="4">
                  <c:v>Ikke i HF total</c:v>
                </c:pt>
              </c:strCache>
            </c:strRef>
          </c:cat>
          <c:val>
            <c:numRef>
              <c:f>'Afbrudstal EUD HS x'!$M$94:$Q$94</c:f>
              <c:numCache>
                <c:formatCode>0%</c:formatCode>
                <c:ptCount val="5"/>
                <c:pt idx="0">
                  <c:v>0.22955738934733699</c:v>
                </c:pt>
                <c:pt idx="1">
                  <c:v>0.13653413353338301</c:v>
                </c:pt>
                <c:pt idx="2">
                  <c:v>4.5011252813203298E-2</c:v>
                </c:pt>
                <c:pt idx="3">
                  <c:v>3.05810397553517E-3</c:v>
                </c:pt>
                <c:pt idx="4">
                  <c:v>0.41260315078769699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27E-4333-ADE0-5390640C2180}"/>
            </c:ext>
          </c:extLst>
        </c:ser>
        <c:ser>
          <c:idx val="3"/>
          <c:order val="3"/>
          <c:tx>
            <c:strRef>
              <c:f>'Afbrudstal EUD HS x'!$L$95</c:f>
              <c:strCache>
                <c:ptCount val="1"/>
                <c:pt idx="0">
                  <c:v>2018 - DK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pattFill prst="dkUpDiag">
                <a:fgClr>
                  <a:schemeClr val="tx1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227E-4333-ADE0-5390640C2180}"/>
              </c:ext>
            </c:extLst>
          </c:dPt>
          <c:dPt>
            <c:idx val="1"/>
            <c:invertIfNegative val="0"/>
            <c:bubble3D val="0"/>
            <c:spPr>
              <a:pattFill prst="dkUpDiag">
                <a:fgClr>
                  <a:schemeClr val="tx1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27E-4333-ADE0-5390640C2180}"/>
              </c:ext>
            </c:extLst>
          </c:dPt>
          <c:dPt>
            <c:idx val="2"/>
            <c:invertIfNegative val="0"/>
            <c:bubble3D val="0"/>
            <c:spPr>
              <a:pattFill prst="dkUpDiag">
                <a:fgClr>
                  <a:schemeClr val="tx1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227E-4333-ADE0-5390640C2180}"/>
              </c:ext>
            </c:extLst>
          </c:dPt>
          <c:dPt>
            <c:idx val="3"/>
            <c:invertIfNegative val="0"/>
            <c:bubble3D val="0"/>
            <c:spPr>
              <a:pattFill prst="dkUpDiag">
                <a:fgClr>
                  <a:schemeClr val="tx1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27E-4333-ADE0-5390640C2180}"/>
              </c:ext>
            </c:extLst>
          </c:dPt>
          <c:dPt>
            <c:idx val="4"/>
            <c:invertIfNegative val="0"/>
            <c:bubble3D val="0"/>
            <c:spPr>
              <a:pattFill prst="dkUpDiag">
                <a:fgClr>
                  <a:schemeClr val="tx1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227E-4333-ADE0-5390640C218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'Afbrudstal EUD HS x'!$M$91:$Q$91</c:f>
              <c:strCache>
                <c:ptCount val="5"/>
                <c:pt idx="0">
                  <c:v>Frafald under GF</c:v>
                </c:pt>
                <c:pt idx="1">
                  <c:v>Frafald efter GF</c:v>
                </c:pt>
                <c:pt idx="2">
                  <c:v>Ingen aftale, har haft</c:v>
                </c:pt>
                <c:pt idx="3">
                  <c:v>Øvrigt</c:v>
                </c:pt>
                <c:pt idx="4">
                  <c:v>Ikke i HF total</c:v>
                </c:pt>
              </c:strCache>
            </c:strRef>
          </c:cat>
          <c:val>
            <c:numRef>
              <c:f>'Afbrudstal EUD HS x'!$M$95:$Q$95</c:f>
              <c:numCache>
                <c:formatCode>0%</c:formatCode>
                <c:ptCount val="5"/>
                <c:pt idx="0">
                  <c:v>0.22248354645532301</c:v>
                </c:pt>
                <c:pt idx="1">
                  <c:v>0.193687372769137</c:v>
                </c:pt>
                <c:pt idx="2">
                  <c:v>3.8678182500938803E-2</c:v>
                </c:pt>
                <c:pt idx="3">
                  <c:v>2.6483783623535002E-2</c:v>
                </c:pt>
                <c:pt idx="4">
                  <c:v>0.48313141095321899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27E-4333-ADE0-5390640C21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45834432"/>
        <c:axId val="945830824"/>
      </c:barChart>
      <c:catAx>
        <c:axId val="945834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945830824"/>
        <c:crosses val="autoZero"/>
        <c:auto val="1"/>
        <c:lblAlgn val="ctr"/>
        <c:lblOffset val="100"/>
        <c:noMultiLvlLbl val="0"/>
      </c:catAx>
      <c:valAx>
        <c:axId val="94583082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945834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'Beskæftigelsesfrekvens EUD Ny'!$C$13</c:f>
              <c:strCache>
                <c:ptCount val="1"/>
                <c:pt idx="0">
                  <c:v>AARHUS TECH</c:v>
                </c:pt>
              </c:strCache>
            </c:strRef>
          </c:tx>
          <c:spPr>
            <a:ln w="28575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'Beskæftigelsesfrekvens EUD Ny'!$D$12:$I$12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'Beskæftigelsesfrekvens EUD Ny'!$D$13:$I$13</c:f>
              <c:numCache>
                <c:formatCode>0%</c:formatCode>
                <c:ptCount val="6"/>
                <c:pt idx="0">
                  <c:v>0.74</c:v>
                </c:pt>
                <c:pt idx="1">
                  <c:v>0.75</c:v>
                </c:pt>
                <c:pt idx="2">
                  <c:v>0.79</c:v>
                </c:pt>
                <c:pt idx="3">
                  <c:v>0.81</c:v>
                </c:pt>
                <c:pt idx="4">
                  <c:v>0.8</c:v>
                </c:pt>
                <c:pt idx="5">
                  <c:v>0.81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F9-4CA4-B7AA-181A42E02B7D}"/>
            </c:ext>
          </c:extLst>
        </c:ser>
        <c:ser>
          <c:idx val="1"/>
          <c:order val="1"/>
          <c:tx>
            <c:strRef>
              <c:f>'Beskæftigelsesfrekvens EUD Ny'!$C$14</c:f>
              <c:strCache>
                <c:ptCount val="1"/>
                <c:pt idx="0">
                  <c:v>DK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'Beskæftigelsesfrekvens EUD Ny'!$D$12:$I$12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'Beskæftigelsesfrekvens EUD Ny'!$D$14:$I$14</c:f>
              <c:numCache>
                <c:formatCode>0%</c:formatCode>
                <c:ptCount val="6"/>
                <c:pt idx="0">
                  <c:v>0.7</c:v>
                </c:pt>
                <c:pt idx="1">
                  <c:v>0.72</c:v>
                </c:pt>
                <c:pt idx="2">
                  <c:v>0.75</c:v>
                </c:pt>
                <c:pt idx="3">
                  <c:v>0.77</c:v>
                </c:pt>
                <c:pt idx="4">
                  <c:v>0.79</c:v>
                </c:pt>
                <c:pt idx="5">
                  <c:v>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4F9-4CA4-B7AA-181A42E02B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72339488"/>
        <c:axId val="672335552"/>
      </c:lineChart>
      <c:catAx>
        <c:axId val="672339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672335552"/>
        <c:crosses val="autoZero"/>
        <c:auto val="1"/>
        <c:lblAlgn val="ctr"/>
        <c:lblOffset val="100"/>
        <c:noMultiLvlLbl val="0"/>
      </c:catAx>
      <c:valAx>
        <c:axId val="67233555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672339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a-DK"/>
              <a:t>Elevtrivsel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'ETU VTU EUD BM'!$N$3</c:f>
              <c:strCache>
                <c:ptCount val="1"/>
                <c:pt idx="0">
                  <c:v>AARHUS TECH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'ETU VTU EUD BM'!$O$2:$S$2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'ETU VTU EUD BM'!$O$3:$S$3</c:f>
              <c:numCache>
                <c:formatCode>General</c:formatCode>
                <c:ptCount val="5"/>
                <c:pt idx="0">
                  <c:v>75</c:v>
                </c:pt>
                <c:pt idx="1">
                  <c:v>75</c:v>
                </c:pt>
                <c:pt idx="2" formatCode="0">
                  <c:v>77.499999999999986</c:v>
                </c:pt>
                <c:pt idx="3">
                  <c:v>75</c:v>
                </c:pt>
                <c:pt idx="4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37-46A0-8DBE-891E8CB739FE}"/>
            </c:ext>
          </c:extLst>
        </c:ser>
        <c:ser>
          <c:idx val="1"/>
          <c:order val="1"/>
          <c:tx>
            <c:strRef>
              <c:f>'ETU VTU EUD BM'!$N$4</c:f>
              <c:strCache>
                <c:ptCount val="1"/>
                <c:pt idx="0">
                  <c:v>DK</c:v>
                </c:pt>
              </c:strCache>
            </c:strRef>
          </c:tx>
          <c:spPr>
            <a:pattFill prst="dkUpDiag">
              <a:fgClr>
                <a:schemeClr val="tx1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'ETU VTU EUD BM'!$O$2:$S$2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numCache>
            </c:numRef>
          </c:cat>
          <c:val>
            <c:numRef>
              <c:f>'ETU VTU EUD BM'!$O$4:$S$4</c:f>
              <c:numCache>
                <c:formatCode>General</c:formatCode>
                <c:ptCount val="5"/>
                <c:pt idx="0">
                  <c:v>75</c:v>
                </c:pt>
                <c:pt idx="1">
                  <c:v>75</c:v>
                </c:pt>
                <c:pt idx="2">
                  <c:v>75</c:v>
                </c:pt>
                <c:pt idx="3">
                  <c:v>75</c:v>
                </c:pt>
                <c:pt idx="4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37-46A0-8DBE-891E8CB739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74041816"/>
        <c:axId val="674043784"/>
      </c:barChart>
      <c:catAx>
        <c:axId val="674041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674043784"/>
        <c:crosses val="autoZero"/>
        <c:auto val="1"/>
        <c:lblAlgn val="ctr"/>
        <c:lblOffset val="100"/>
        <c:noMultiLvlLbl val="0"/>
      </c:catAx>
      <c:valAx>
        <c:axId val="674043784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674041816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a-DK"/>
              <a:t>Virksomhedstilfredshed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'ETU VTU EUD BM'!$N$6</c:f>
              <c:strCache>
                <c:ptCount val="1"/>
                <c:pt idx="0">
                  <c:v>AARHUS TECH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8185-4B23-88D9-38E101FC675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'ETU VTU EUD BM'!$O$5:$R$5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'ETU VTU EUD BM'!$O$6:$R$6</c:f>
              <c:numCache>
                <c:formatCode>0</c:formatCode>
                <c:ptCount val="4"/>
                <c:pt idx="0">
                  <c:v>70.333333333333329</c:v>
                </c:pt>
                <c:pt idx="1">
                  <c:v>69.333333333333329</c:v>
                </c:pt>
                <c:pt idx="2">
                  <c:v>70.444444444444443</c:v>
                </c:pt>
                <c:pt idx="3">
                  <c:v>69.333333333333329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86-4374-B831-36A9A95D0274}"/>
            </c:ext>
          </c:extLst>
        </c:ser>
        <c:ser>
          <c:idx val="1"/>
          <c:order val="1"/>
          <c:tx>
            <c:strRef>
              <c:f>'ETU VTU EUD BM'!$N$7</c:f>
              <c:strCache>
                <c:ptCount val="1"/>
                <c:pt idx="0">
                  <c:v>DK</c:v>
                </c:pt>
              </c:strCache>
            </c:strRef>
          </c:tx>
          <c:spPr>
            <a:pattFill prst="dkUpDiag">
              <a:fgClr>
                <a:schemeClr val="tx1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'ETU VTU EUD BM'!$O$5:$R$5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'ETU VTU EUD BM'!$O$7:$R$7</c:f>
              <c:numCache>
                <c:formatCode>0</c:formatCode>
                <c:ptCount val="4"/>
                <c:pt idx="0">
                  <c:v>72</c:v>
                </c:pt>
                <c:pt idx="1">
                  <c:v>71.888888888888886</c:v>
                </c:pt>
                <c:pt idx="2">
                  <c:v>73</c:v>
                </c:pt>
                <c:pt idx="3">
                  <c:v>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86-4374-B831-36A9A95D02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74041816"/>
        <c:axId val="674043784"/>
      </c:barChart>
      <c:catAx>
        <c:axId val="674041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674043784"/>
        <c:crosses val="autoZero"/>
        <c:auto val="1"/>
        <c:lblAlgn val="ctr"/>
        <c:lblOffset val="100"/>
        <c:noMultiLvlLbl val="0"/>
      </c:catAx>
      <c:valAx>
        <c:axId val="67404378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674041816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'Eksamensresultater GYM'!$D$40</c:f>
              <c:strCache>
                <c:ptCount val="1"/>
                <c:pt idx="0">
                  <c:v>2018 AARHUS GYM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'Eksamensresultater GYM'!$E$39:$G$39</c:f>
              <c:strCache>
                <c:ptCount val="3"/>
                <c:pt idx="0">
                  <c:v>HTX</c:v>
                </c:pt>
                <c:pt idx="1">
                  <c:v>STX</c:v>
                </c:pt>
                <c:pt idx="2">
                  <c:v>HF</c:v>
                </c:pt>
              </c:strCache>
            </c:strRef>
          </c:cat>
          <c:val>
            <c:numRef>
              <c:f>'Eksamensresultater GYM'!$E$40:$G$40</c:f>
              <c:numCache>
                <c:formatCode>0.0</c:formatCode>
                <c:ptCount val="3"/>
                <c:pt idx="0">
                  <c:v>7.7</c:v>
                </c:pt>
                <c:pt idx="1">
                  <c:v>6.6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2A-48BF-A1D3-591785C2D85A}"/>
            </c:ext>
          </c:extLst>
        </c:ser>
        <c:ser>
          <c:idx val="1"/>
          <c:order val="1"/>
          <c:tx>
            <c:strRef>
              <c:f>'Eksamensresultater GYM'!$D$41</c:f>
              <c:strCache>
                <c:ptCount val="1"/>
                <c:pt idx="0">
                  <c:v>2019 AARHUS GYM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'Eksamensresultater GYM'!$E$39:$G$39</c:f>
              <c:strCache>
                <c:ptCount val="3"/>
                <c:pt idx="0">
                  <c:v>HTX</c:v>
                </c:pt>
                <c:pt idx="1">
                  <c:v>STX</c:v>
                </c:pt>
                <c:pt idx="2">
                  <c:v>HF</c:v>
                </c:pt>
              </c:strCache>
            </c:strRef>
          </c:cat>
          <c:val>
            <c:numRef>
              <c:f>'Eksamensresultater GYM'!$E$41:$G$41</c:f>
              <c:numCache>
                <c:formatCode>0.0</c:formatCode>
                <c:ptCount val="3"/>
                <c:pt idx="0">
                  <c:v>8</c:v>
                </c:pt>
                <c:pt idx="1">
                  <c:v>5.8</c:v>
                </c:pt>
                <c:pt idx="2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2A-48BF-A1D3-591785C2D85A}"/>
            </c:ext>
          </c:extLst>
        </c:ser>
        <c:ser>
          <c:idx val="2"/>
          <c:order val="2"/>
          <c:tx>
            <c:strRef>
              <c:f>'Eksamensresultater GYM'!$D$42</c:f>
              <c:strCache>
                <c:ptCount val="1"/>
                <c:pt idx="0">
                  <c:v>2020 AARHUS GYM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'Eksamensresultater GYM'!$E$39:$G$39</c:f>
              <c:strCache>
                <c:ptCount val="3"/>
                <c:pt idx="0">
                  <c:v>HTX</c:v>
                </c:pt>
                <c:pt idx="1">
                  <c:v>STX</c:v>
                </c:pt>
                <c:pt idx="2">
                  <c:v>HF</c:v>
                </c:pt>
              </c:strCache>
            </c:strRef>
          </c:cat>
          <c:val>
            <c:numRef>
              <c:f>'Eksamensresultater GYM'!$E$42:$G$42</c:f>
              <c:numCache>
                <c:formatCode>0.0</c:formatCode>
                <c:ptCount val="3"/>
                <c:pt idx="0">
                  <c:v>7.8</c:v>
                </c:pt>
                <c:pt idx="1">
                  <c:v>6</c:v>
                </c:pt>
                <c:pt idx="2">
                  <c:v>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02A-48BF-A1D3-591785C2D85A}"/>
            </c:ext>
          </c:extLst>
        </c:ser>
        <c:ser>
          <c:idx val="3"/>
          <c:order val="3"/>
          <c:tx>
            <c:strRef>
              <c:f>'Eksamensresultater GYM'!$D$43</c:f>
              <c:strCache>
                <c:ptCount val="1"/>
                <c:pt idx="0">
                  <c:v>2020-DK</c:v>
                </c:pt>
              </c:strCache>
            </c:strRef>
          </c:tx>
          <c:spPr>
            <a:pattFill prst="dkUpDiag">
              <a:fgClr>
                <a:schemeClr val="tx1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'Eksamensresultater GYM'!$E$39:$G$39</c:f>
              <c:strCache>
                <c:ptCount val="3"/>
                <c:pt idx="0">
                  <c:v>HTX</c:v>
                </c:pt>
                <c:pt idx="1">
                  <c:v>STX</c:v>
                </c:pt>
                <c:pt idx="2">
                  <c:v>HF</c:v>
                </c:pt>
              </c:strCache>
            </c:strRef>
          </c:cat>
          <c:val>
            <c:numRef>
              <c:f>'Eksamensresultater GYM'!$E$43:$G$43</c:f>
              <c:numCache>
                <c:formatCode>0.0</c:formatCode>
                <c:ptCount val="3"/>
                <c:pt idx="0">
                  <c:v>7.6</c:v>
                </c:pt>
                <c:pt idx="1">
                  <c:v>7.6</c:v>
                </c:pt>
                <c:pt idx="2">
                  <c:v>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02A-48BF-A1D3-591785C2D8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43315280"/>
        <c:axId val="543314624"/>
      </c:barChart>
      <c:catAx>
        <c:axId val="543315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543314624"/>
        <c:crosses val="autoZero"/>
        <c:auto val="1"/>
        <c:lblAlgn val="ctr"/>
        <c:lblOffset val="100"/>
        <c:noMultiLvlLbl val="0"/>
      </c:catAx>
      <c:valAx>
        <c:axId val="54331462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crossAx val="543315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'Frafald GYM andel Ny BM'!$J$30</c:f>
              <c:strCache>
                <c:ptCount val="1"/>
                <c:pt idx="0">
                  <c:v>2018 AARHUS GYM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'Frafald GYM andel Ny BM'!$K$29:$M$29</c:f>
              <c:strCache>
                <c:ptCount val="3"/>
                <c:pt idx="0">
                  <c:v>HTX</c:v>
                </c:pt>
                <c:pt idx="1">
                  <c:v>STX</c:v>
                </c:pt>
                <c:pt idx="2">
                  <c:v>HF</c:v>
                </c:pt>
              </c:strCache>
            </c:strRef>
          </c:cat>
          <c:val>
            <c:numRef>
              <c:f>'Frafald GYM andel Ny BM'!$K$30:$M$30</c:f>
              <c:numCache>
                <c:formatCode>0%</c:formatCode>
                <c:ptCount val="3"/>
                <c:pt idx="0">
                  <c:v>8.673469387755102E-2</c:v>
                </c:pt>
                <c:pt idx="1">
                  <c:v>5.6451612903225805E-2</c:v>
                </c:pt>
                <c:pt idx="2">
                  <c:v>0.16666666666666666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35-4EE1-980B-F1D41A3F68CC}"/>
            </c:ext>
          </c:extLst>
        </c:ser>
        <c:ser>
          <c:idx val="1"/>
          <c:order val="1"/>
          <c:tx>
            <c:strRef>
              <c:f>'Frafald GYM andel Ny BM'!$J$31</c:f>
              <c:strCache>
                <c:ptCount val="1"/>
                <c:pt idx="0">
                  <c:v>2019 AARHUS GYM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'Frafald GYM andel Ny BM'!$K$29:$M$29</c:f>
              <c:strCache>
                <c:ptCount val="3"/>
                <c:pt idx="0">
                  <c:v>HTX</c:v>
                </c:pt>
                <c:pt idx="1">
                  <c:v>STX</c:v>
                </c:pt>
                <c:pt idx="2">
                  <c:v>HF</c:v>
                </c:pt>
              </c:strCache>
            </c:strRef>
          </c:cat>
          <c:val>
            <c:numRef>
              <c:f>'Frafald GYM andel Ny BM'!$K$31:$M$31</c:f>
              <c:numCache>
                <c:formatCode>0%</c:formatCode>
                <c:ptCount val="3"/>
                <c:pt idx="0">
                  <c:v>0.11849710982658959</c:v>
                </c:pt>
                <c:pt idx="1">
                  <c:v>0.16981132075471697</c:v>
                </c:pt>
                <c:pt idx="2">
                  <c:v>9.6774193548387094E-2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335-4EE1-980B-F1D41A3F68CC}"/>
            </c:ext>
          </c:extLst>
        </c:ser>
        <c:ser>
          <c:idx val="2"/>
          <c:order val="2"/>
          <c:tx>
            <c:strRef>
              <c:f>'Frafald GYM andel Ny BM'!$J$32</c:f>
              <c:strCache>
                <c:ptCount val="1"/>
                <c:pt idx="0">
                  <c:v>2020 AARHUS GYM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'Frafald GYM andel Ny BM'!$K$29:$M$29</c:f>
              <c:strCache>
                <c:ptCount val="3"/>
                <c:pt idx="0">
                  <c:v>HTX</c:v>
                </c:pt>
                <c:pt idx="1">
                  <c:v>STX</c:v>
                </c:pt>
                <c:pt idx="2">
                  <c:v>HF</c:v>
                </c:pt>
              </c:strCache>
            </c:strRef>
          </c:cat>
          <c:val>
            <c:numRef>
              <c:f>'Frafald GYM andel Ny BM'!$K$32:$M$32</c:f>
              <c:numCache>
                <c:formatCode>0%</c:formatCode>
                <c:ptCount val="3"/>
                <c:pt idx="0">
                  <c:v>0.11635220125786164</c:v>
                </c:pt>
                <c:pt idx="1">
                  <c:v>0.12987012987012986</c:v>
                </c:pt>
                <c:pt idx="2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335-4EE1-980B-F1D41A3F68CC}"/>
            </c:ext>
          </c:extLst>
        </c:ser>
        <c:ser>
          <c:idx val="3"/>
          <c:order val="3"/>
          <c:tx>
            <c:strRef>
              <c:f>'Frafald GYM andel Ny BM'!$J$33</c:f>
              <c:strCache>
                <c:ptCount val="1"/>
                <c:pt idx="0">
                  <c:v>2020 - DK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pattFill prst="dkUpDiag">
                <a:fgClr>
                  <a:schemeClr val="tx1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8335-4EE1-980B-F1D41A3F68CC}"/>
              </c:ext>
            </c:extLst>
          </c:dPt>
          <c:dPt>
            <c:idx val="1"/>
            <c:invertIfNegative val="0"/>
            <c:bubble3D val="0"/>
            <c:spPr>
              <a:pattFill prst="dkUpDiag">
                <a:fgClr>
                  <a:schemeClr val="tx1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335-4EE1-980B-F1D41A3F68CC}"/>
              </c:ext>
            </c:extLst>
          </c:dPt>
          <c:dPt>
            <c:idx val="2"/>
            <c:invertIfNegative val="0"/>
            <c:bubble3D val="0"/>
            <c:spPr>
              <a:pattFill prst="dkUpDiag">
                <a:fgClr>
                  <a:schemeClr val="tx1"/>
                </a:fgClr>
                <a:bgClr>
                  <a:schemeClr val="bg1"/>
                </a:bgClr>
              </a:patt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8335-4EE1-980B-F1D41A3F68C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'Frafald GYM andel Ny BM'!$K$29:$M$29</c:f>
              <c:strCache>
                <c:ptCount val="3"/>
                <c:pt idx="0">
                  <c:v>HTX</c:v>
                </c:pt>
                <c:pt idx="1">
                  <c:v>STX</c:v>
                </c:pt>
                <c:pt idx="2">
                  <c:v>HF</c:v>
                </c:pt>
              </c:strCache>
            </c:strRef>
          </c:cat>
          <c:val>
            <c:numRef>
              <c:f>'Frafald GYM andel Ny BM'!$K$33:$M$33</c:f>
              <c:numCache>
                <c:formatCode>0%</c:formatCode>
                <c:ptCount val="3"/>
                <c:pt idx="0">
                  <c:v>0.113</c:v>
                </c:pt>
                <c:pt idx="1">
                  <c:v>6.8000000000000005E-2</c:v>
                </c:pt>
                <c:pt idx="2">
                  <c:v>0.16700000000000001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335-4EE1-980B-F1D41A3F68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46172672"/>
        <c:axId val="546168408"/>
      </c:barChart>
      <c:catAx>
        <c:axId val="546172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546168408"/>
        <c:crosses val="autoZero"/>
        <c:auto val="1"/>
        <c:lblAlgn val="ctr"/>
        <c:lblOffset val="100"/>
        <c:noMultiLvlLbl val="0"/>
      </c:catAx>
      <c:valAx>
        <c:axId val="54616840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546172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'OvergangsFkv. GYM Ny BM'!$I$59</c:f>
              <c:strCache>
                <c:ptCount val="1"/>
                <c:pt idx="0">
                  <c:v>2015 AARHUS GYM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'OvergangsFkv. GYM Ny BM'!$J$58:$L$58</c:f>
              <c:strCache>
                <c:ptCount val="3"/>
                <c:pt idx="0">
                  <c:v>HTX</c:v>
                </c:pt>
                <c:pt idx="1">
                  <c:v>STX</c:v>
                </c:pt>
                <c:pt idx="2">
                  <c:v>HF</c:v>
                </c:pt>
              </c:strCache>
            </c:strRef>
          </c:cat>
          <c:val>
            <c:numRef>
              <c:f>'OvergangsFkv. GYM Ny BM'!$J$59:$L$59</c:f>
              <c:numCache>
                <c:formatCode>0%</c:formatCode>
                <c:ptCount val="3"/>
                <c:pt idx="0">
                  <c:v>0.73</c:v>
                </c:pt>
                <c:pt idx="1">
                  <c:v>0.74399999999999999</c:v>
                </c:pt>
                <c:pt idx="2">
                  <c:v>0.54200000000000004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6B-492D-B860-3BF856071072}"/>
            </c:ext>
          </c:extLst>
        </c:ser>
        <c:ser>
          <c:idx val="1"/>
          <c:order val="1"/>
          <c:tx>
            <c:strRef>
              <c:f>'OvergangsFkv. GYM Ny BM'!$I$60</c:f>
              <c:strCache>
                <c:ptCount val="1"/>
                <c:pt idx="0">
                  <c:v>2016 AARHUS GYM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'OvergangsFkv. GYM Ny BM'!$J$58:$L$58</c:f>
              <c:strCache>
                <c:ptCount val="3"/>
                <c:pt idx="0">
                  <c:v>HTX</c:v>
                </c:pt>
                <c:pt idx="1">
                  <c:v>STX</c:v>
                </c:pt>
                <c:pt idx="2">
                  <c:v>HF</c:v>
                </c:pt>
              </c:strCache>
            </c:strRef>
          </c:cat>
          <c:val>
            <c:numRef>
              <c:f>'OvergangsFkv. GYM Ny BM'!$J$60:$L$60</c:f>
              <c:numCache>
                <c:formatCode>0%</c:formatCode>
                <c:ptCount val="3"/>
                <c:pt idx="0">
                  <c:v>0.73799999999999999</c:v>
                </c:pt>
                <c:pt idx="1">
                  <c:v>0.71799999999999997</c:v>
                </c:pt>
                <c:pt idx="2">
                  <c:v>0.47099999999999997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6B-492D-B860-3BF856071072}"/>
            </c:ext>
          </c:extLst>
        </c:ser>
        <c:ser>
          <c:idx val="2"/>
          <c:order val="2"/>
          <c:tx>
            <c:strRef>
              <c:f>'OvergangsFkv. GYM Ny BM'!$I$61</c:f>
              <c:strCache>
                <c:ptCount val="1"/>
                <c:pt idx="0">
                  <c:v>2017 AARHUS GYM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'OvergangsFkv. GYM Ny BM'!$J$58:$L$58</c:f>
              <c:strCache>
                <c:ptCount val="3"/>
                <c:pt idx="0">
                  <c:v>HTX</c:v>
                </c:pt>
                <c:pt idx="1">
                  <c:v>STX</c:v>
                </c:pt>
                <c:pt idx="2">
                  <c:v>HF</c:v>
                </c:pt>
              </c:strCache>
            </c:strRef>
          </c:cat>
          <c:val>
            <c:numRef>
              <c:f>'OvergangsFkv. GYM Ny BM'!$J$61:$L$61</c:f>
              <c:numCache>
                <c:formatCode>0%</c:formatCode>
                <c:ptCount val="3"/>
                <c:pt idx="0">
                  <c:v>0.71</c:v>
                </c:pt>
                <c:pt idx="1">
                  <c:v>0.74299999999999999</c:v>
                </c:pt>
                <c:pt idx="2">
                  <c:v>0.65100000000000002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96B-492D-B860-3BF856071072}"/>
            </c:ext>
          </c:extLst>
        </c:ser>
        <c:ser>
          <c:idx val="3"/>
          <c:order val="3"/>
          <c:tx>
            <c:strRef>
              <c:f>'OvergangsFkv. GYM Ny BM'!$I$62</c:f>
              <c:strCache>
                <c:ptCount val="1"/>
                <c:pt idx="0">
                  <c:v>2017 - DK</c:v>
                </c:pt>
              </c:strCache>
            </c:strRef>
          </c:tx>
          <c:spPr>
            <a:pattFill prst="dkUpDiag">
              <a:fgClr>
                <a:schemeClr val="tx1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'OvergangsFkv. GYM Ny BM'!$J$58:$L$58</c:f>
              <c:strCache>
                <c:ptCount val="3"/>
                <c:pt idx="0">
                  <c:v>HTX</c:v>
                </c:pt>
                <c:pt idx="1">
                  <c:v>STX</c:v>
                </c:pt>
                <c:pt idx="2">
                  <c:v>HF</c:v>
                </c:pt>
              </c:strCache>
            </c:strRef>
          </c:cat>
          <c:val>
            <c:numRef>
              <c:f>'OvergangsFkv. GYM Ny BM'!$J$62:$L$62</c:f>
              <c:numCache>
                <c:formatCode>0%</c:formatCode>
                <c:ptCount val="3"/>
                <c:pt idx="0">
                  <c:v>0.74</c:v>
                </c:pt>
                <c:pt idx="1">
                  <c:v>0.67700000000000005</c:v>
                </c:pt>
                <c:pt idx="2">
                  <c:v>0.496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96B-492D-B860-3BF8560710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43220160"/>
        <c:axId val="543222128"/>
      </c:barChart>
      <c:catAx>
        <c:axId val="543220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543222128"/>
        <c:crosses val="autoZero"/>
        <c:auto val="1"/>
        <c:lblAlgn val="ctr"/>
        <c:lblOffset val="100"/>
        <c:noMultiLvlLbl val="0"/>
      </c:catAx>
      <c:valAx>
        <c:axId val="54322212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543220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0.87</cdr:x>
      <cdr:y>0.02173</cdr:y>
    </cdr:from>
    <cdr:to>
      <cdr:x>0.9126</cdr:x>
      <cdr:y>0.10864</cdr:y>
    </cdr:to>
    <cdr:sp macro="" textlink="">
      <cdr:nvSpPr>
        <cdr:cNvPr id="2" name="Stjerne: 5 takker 1">
          <a:extLst xmlns:a="http://schemas.openxmlformats.org/drawingml/2006/main">
            <a:ext uri="{FF2B5EF4-FFF2-40B4-BE49-F238E27FC236}">
              <a16:creationId xmlns:a16="http://schemas.microsoft.com/office/drawing/2014/main" id="{BD6946E9-2D45-411C-8A75-BF532FE67EF9}"/>
            </a:ext>
          </a:extLst>
        </cdr:cNvPr>
        <cdr:cNvSpPr/>
      </cdr:nvSpPr>
      <cdr:spPr>
        <a:xfrm xmlns:a="http://schemas.openxmlformats.org/drawingml/2006/main">
          <a:off x="6264696" y="72008"/>
          <a:ext cx="306735" cy="288032"/>
        </a:xfrm>
        <a:prstGeom xmlns:a="http://schemas.openxmlformats.org/drawingml/2006/main" prst="star5">
          <a:avLst/>
        </a:prstGeom>
        <a:solidFill xmlns:a="http://schemas.openxmlformats.org/drawingml/2006/main">
          <a:srgbClr val="00FF0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da-DK" dirty="0">
            <a:highlight>
              <a:srgbClr val="FF0000"/>
            </a:highlight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0.51108</cdr:x>
      <cdr:y>0</cdr:y>
    </cdr:from>
    <cdr:to>
      <cdr:x>0.55165</cdr:x>
      <cdr:y>0.04</cdr:y>
    </cdr:to>
    <cdr:sp macro="" textlink="">
      <cdr:nvSpPr>
        <cdr:cNvPr id="2" name="Stjerne: 5 takker 1">
          <a:extLst xmlns:a="http://schemas.openxmlformats.org/drawingml/2006/main">
            <a:ext uri="{FF2B5EF4-FFF2-40B4-BE49-F238E27FC236}">
              <a16:creationId xmlns:a16="http://schemas.microsoft.com/office/drawing/2014/main" id="{5DA217F6-AC1E-4A3D-9814-E5B9E1820380}"/>
            </a:ext>
          </a:extLst>
        </cdr:cNvPr>
        <cdr:cNvSpPr/>
      </cdr:nvSpPr>
      <cdr:spPr>
        <a:xfrm xmlns:a="http://schemas.openxmlformats.org/drawingml/2006/main">
          <a:off x="3864068" y="0"/>
          <a:ext cx="306735" cy="144016"/>
        </a:xfrm>
        <a:prstGeom xmlns:a="http://schemas.openxmlformats.org/drawingml/2006/main" prst="star5">
          <a:avLst/>
        </a:prstGeom>
        <a:solidFill xmlns:a="http://schemas.openxmlformats.org/drawingml/2006/main">
          <a:srgbClr val="00FF0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da-DK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da-DK" dirty="0">
            <a:highlight>
              <a:srgbClr val="FF0000"/>
            </a:highlight>
          </a:endParaRPr>
        </a:p>
      </cdr:txBody>
    </cdr:sp>
  </cdr:relSizeAnchor>
  <cdr:relSizeAnchor xmlns:cdr="http://schemas.openxmlformats.org/drawingml/2006/chartDrawing">
    <cdr:from>
      <cdr:x>0.83131</cdr:x>
      <cdr:y>0.06249</cdr:y>
    </cdr:from>
    <cdr:to>
      <cdr:x>0.87349</cdr:x>
      <cdr:y>0.13796</cdr:y>
    </cdr:to>
    <cdr:sp macro="" textlink="">
      <cdr:nvSpPr>
        <cdr:cNvPr id="5" name="Stjerne: 5 takker 4">
          <a:extLst xmlns:a="http://schemas.openxmlformats.org/drawingml/2006/main">
            <a:ext uri="{FF2B5EF4-FFF2-40B4-BE49-F238E27FC236}">
              <a16:creationId xmlns:a16="http://schemas.microsoft.com/office/drawing/2014/main" id="{6F53DA32-0DB7-48B9-B8D4-C312125AC132}"/>
            </a:ext>
          </a:extLst>
        </cdr:cNvPr>
        <cdr:cNvSpPr/>
      </cdr:nvSpPr>
      <cdr:spPr>
        <a:xfrm xmlns:a="http://schemas.openxmlformats.org/drawingml/2006/main">
          <a:off x="6285257" y="224999"/>
          <a:ext cx="318882" cy="271729"/>
        </a:xfrm>
        <a:prstGeom xmlns:a="http://schemas.openxmlformats.org/drawingml/2006/main" prst="star5">
          <a:avLst/>
        </a:prstGeom>
        <a:solidFill xmlns:a="http://schemas.openxmlformats.org/drawingml/2006/main">
          <a:srgbClr val="00FF0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da-DK" dirty="0">
            <a:highlight>
              <a:srgbClr val="FF0000"/>
            </a:highlight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5564" tIns="47782" rIns="95564" bIns="47782" rtlCol="0"/>
          <a:lstStyle>
            <a:lvl1pPr algn="l">
              <a:defRPr sz="1300"/>
            </a:lvl1pPr>
          </a:lstStyle>
          <a:p>
            <a:endParaRPr lang="da-DK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33107"/>
            <a:ext cx="2944283" cy="496570"/>
          </a:xfrm>
          <a:prstGeom prst="rect">
            <a:avLst/>
          </a:prstGeom>
        </p:spPr>
        <p:txBody>
          <a:bodyPr vert="horz" lIns="95564" tIns="47782" rIns="95564" bIns="47782" rtlCol="0" anchor="b"/>
          <a:lstStyle>
            <a:lvl1pPr algn="l">
              <a:defRPr sz="1300"/>
            </a:lvl1pPr>
          </a:lstStyle>
          <a:p>
            <a:endParaRPr lang="da-DK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48644" y="9433107"/>
            <a:ext cx="2944283" cy="496570"/>
          </a:xfrm>
          <a:prstGeom prst="rect">
            <a:avLst/>
          </a:prstGeom>
        </p:spPr>
        <p:txBody>
          <a:bodyPr vert="horz" lIns="95564" tIns="47782" rIns="95564" bIns="47782" rtlCol="0" anchor="b"/>
          <a:lstStyle>
            <a:lvl1pPr algn="r">
              <a:defRPr sz="1300"/>
            </a:lvl1pPr>
          </a:lstStyle>
          <a:p>
            <a:fld id="{2E47FF8D-D1A9-4421-8424-F84569FB2D98}" type="slidenum">
              <a:rPr lang="da-DK" sz="1100">
                <a:latin typeface="Arial" pitchFamily="34" charset="0"/>
                <a:cs typeface="Arial" pitchFamily="34" charset="0"/>
              </a:rPr>
              <a:pPr/>
              <a:t>‹nr.›</a:t>
            </a:fld>
            <a:endParaRPr lang="da-DK" sz="11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3152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5564" tIns="47782" rIns="95564" bIns="47782" rtlCol="0"/>
          <a:lstStyle>
            <a:lvl1pPr algn="l">
              <a:defRPr sz="1100">
                <a:latin typeface="Arial" pitchFamily="34" charset="0"/>
                <a:cs typeface="Arial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4" tIns="47782" rIns="95564" bIns="47782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5564" tIns="47782" rIns="95564" bIns="47782" rtlCol="0">
            <a:normAutofit/>
          </a:bodyPr>
          <a:lstStyle/>
          <a:p>
            <a:pPr lvl="0"/>
            <a:r>
              <a:rPr lang="da-DK" dirty="0"/>
              <a:t>Klik for at redigere typografi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6570"/>
          </a:xfrm>
          <a:prstGeom prst="rect">
            <a:avLst/>
          </a:prstGeom>
        </p:spPr>
        <p:txBody>
          <a:bodyPr vert="horz" lIns="95564" tIns="47782" rIns="95564" bIns="47782" rtlCol="0" anchor="b"/>
          <a:lstStyle>
            <a:lvl1pPr algn="l">
              <a:defRPr sz="1100">
                <a:latin typeface="Arial" pitchFamily="34" charset="0"/>
                <a:cs typeface="Arial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48644" y="9433107"/>
            <a:ext cx="2944283" cy="496570"/>
          </a:xfrm>
          <a:prstGeom prst="rect">
            <a:avLst/>
          </a:prstGeom>
        </p:spPr>
        <p:txBody>
          <a:bodyPr vert="horz" lIns="95564" tIns="47782" rIns="95564" bIns="47782" rtlCol="0" anchor="b"/>
          <a:lstStyle>
            <a:lvl1pPr algn="r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fld id="{AA2949DE-B29F-40DC-83F7-F310D2705DC5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27390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side LYSE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led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84" r="12244"/>
          <a:stretch/>
        </p:blipFill>
        <p:spPr>
          <a:xfrm>
            <a:off x="2699792" y="-27384"/>
            <a:ext cx="6480720" cy="5832648"/>
          </a:xfrm>
          <a:prstGeom prst="rect">
            <a:avLst/>
          </a:prstGeom>
        </p:spPr>
      </p:pic>
      <p:sp>
        <p:nvSpPr>
          <p:cNvPr id="34" name="Undertitel 2"/>
          <p:cNvSpPr>
            <a:spLocks noGrp="1"/>
          </p:cNvSpPr>
          <p:nvPr>
            <p:ph type="subTitle" idx="1"/>
          </p:nvPr>
        </p:nvSpPr>
        <p:spPr>
          <a:xfrm>
            <a:off x="323528" y="6165384"/>
            <a:ext cx="8712968" cy="720000"/>
          </a:xfrm>
          <a:prstGeom prst="rect">
            <a:avLst/>
          </a:prstGeom>
        </p:spPr>
        <p:txBody>
          <a:bodyPr lIns="180000" tIns="0" rIns="180000" bIns="0">
            <a:noAutofit/>
          </a:bodyPr>
          <a:lstStyle>
            <a:lvl1pPr marL="0" indent="0" algn="l">
              <a:buNone/>
              <a:defRPr sz="2800" b="0">
                <a:solidFill>
                  <a:srgbClr val="BED600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  <a:endParaRPr lang="da-DK" dirty="0"/>
          </a:p>
        </p:txBody>
      </p:sp>
      <p:sp>
        <p:nvSpPr>
          <p:cNvPr id="5" name="Titel 29"/>
          <p:cNvSpPr>
            <a:spLocks noGrp="1"/>
          </p:cNvSpPr>
          <p:nvPr>
            <p:ph type="title"/>
          </p:nvPr>
        </p:nvSpPr>
        <p:spPr>
          <a:xfrm>
            <a:off x="323528" y="4829060"/>
            <a:ext cx="8712968" cy="1320174"/>
          </a:xfrm>
          <a:prstGeom prst="rect">
            <a:avLst/>
          </a:prstGeom>
        </p:spPr>
        <p:txBody>
          <a:bodyPr lIns="180000" tIns="180000" rIns="180000" bIns="0" anchor="t" anchorCtr="0">
            <a:noAutofit/>
          </a:bodyPr>
          <a:lstStyle>
            <a:lvl1pPr algn="l">
              <a:defRPr sz="3600" b="0" cap="all" baseline="0">
                <a:solidFill>
                  <a:srgbClr val="BED600"/>
                </a:solidFill>
              </a:defRPr>
            </a:lvl1pPr>
          </a:lstStyle>
          <a:p>
            <a:r>
              <a:rPr lang="da-DK"/>
              <a:t>Klik for at redigere i master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21740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dholds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9823" y="720000"/>
            <a:ext cx="6838481" cy="708736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>
                <a:solidFill>
                  <a:srgbClr val="545454"/>
                </a:solidFill>
              </a:defRPr>
            </a:lvl1pPr>
          </a:lstStyle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69823" y="1440000"/>
            <a:ext cx="6838481" cy="4989396"/>
          </a:xfrm>
          <a:prstGeom prst="rect">
            <a:avLst/>
          </a:prstGeom>
        </p:spPr>
        <p:txBody>
          <a:bodyPr/>
          <a:lstStyle>
            <a:lvl1pPr marL="180975" indent="-180975">
              <a:lnSpc>
                <a:spcPct val="100000"/>
              </a:lnSpc>
              <a:defRPr>
                <a:solidFill>
                  <a:srgbClr val="545454"/>
                </a:solidFill>
              </a:defRPr>
            </a:lvl1pPr>
            <a:lvl2pPr marL="361950" indent="-180975">
              <a:lnSpc>
                <a:spcPct val="100000"/>
              </a:lnSpc>
              <a:defRPr>
                <a:solidFill>
                  <a:srgbClr val="545454"/>
                </a:solidFill>
              </a:defRPr>
            </a:lvl2pPr>
            <a:lvl3pPr marL="534988" indent="-173038">
              <a:lnSpc>
                <a:spcPct val="100000"/>
              </a:lnSpc>
              <a:defRPr>
                <a:solidFill>
                  <a:srgbClr val="545454"/>
                </a:solidFill>
              </a:defRPr>
            </a:lvl3pPr>
            <a:lvl4pPr marL="715963" indent="-180975">
              <a:lnSpc>
                <a:spcPct val="100000"/>
              </a:lnSpc>
              <a:defRPr>
                <a:solidFill>
                  <a:srgbClr val="545454"/>
                </a:solidFill>
              </a:defRPr>
            </a:lvl4pPr>
            <a:lvl5pPr marL="896938" indent="-180975">
              <a:lnSpc>
                <a:spcPct val="100000"/>
              </a:lnSpc>
              <a:defRPr>
                <a:solidFill>
                  <a:srgbClr val="545454"/>
                </a:solidFill>
              </a:defRPr>
            </a:lvl5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cxnSp>
        <p:nvCxnSpPr>
          <p:cNvPr id="4" name="Lige forbindelse 3"/>
          <p:cNvCxnSpPr/>
          <p:nvPr userDrawn="1"/>
        </p:nvCxnSpPr>
        <p:spPr>
          <a:xfrm>
            <a:off x="539552" y="188640"/>
            <a:ext cx="8136904" cy="0"/>
          </a:xfrm>
          <a:prstGeom prst="line">
            <a:avLst/>
          </a:prstGeom>
          <a:ln w="22225" cap="sq" cmpd="sng">
            <a:solidFill>
              <a:schemeClr val="accent1">
                <a:shade val="95000"/>
                <a:satMod val="105000"/>
              </a:schemeClr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kstboks 4"/>
          <p:cNvSpPr txBox="1"/>
          <p:nvPr userDrawn="1"/>
        </p:nvSpPr>
        <p:spPr>
          <a:xfrm>
            <a:off x="7164288" y="199673"/>
            <a:ext cx="1584176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da-DK" sz="800" b="1" dirty="0" err="1"/>
              <a:t>aarhustech.dk</a:t>
            </a:r>
            <a:endParaRPr lang="da-DK" sz="800" b="1" dirty="0"/>
          </a:p>
        </p:txBody>
      </p:sp>
      <p:sp>
        <p:nvSpPr>
          <p:cNvPr id="6" name="Tekstboks 5"/>
          <p:cNvSpPr txBox="1"/>
          <p:nvPr userDrawn="1"/>
        </p:nvSpPr>
        <p:spPr>
          <a:xfrm>
            <a:off x="467544" y="188640"/>
            <a:ext cx="1152128" cy="288032"/>
          </a:xfrm>
          <a:prstGeom prst="rect">
            <a:avLst/>
          </a:prstGeom>
          <a:noFill/>
        </p:spPr>
        <p:txBody>
          <a:bodyPr wrap="square" rtlCol="0" anchor="b">
            <a:noAutofit/>
          </a:bodyPr>
          <a:lstStyle/>
          <a:p>
            <a:pPr marL="0" indent="0" algn="l">
              <a:lnSpc>
                <a:spcPct val="100000"/>
              </a:lnSpc>
            </a:pPr>
            <a:fld id="{90489D49-9A0B-49F8-80DD-0EEA7FA9C6A9}" type="datetime2">
              <a:rPr lang="da-DK" sz="800" b="0" smtClean="0"/>
              <a:pPr marL="0" indent="0" algn="l">
                <a:lnSpc>
                  <a:spcPct val="100000"/>
                </a:lnSpc>
              </a:pPr>
              <a:t>14. oktober 2021</a:t>
            </a:fld>
            <a:endParaRPr lang="da-DK" sz="800" b="0" dirty="0"/>
          </a:p>
        </p:txBody>
      </p:sp>
      <p:sp>
        <p:nvSpPr>
          <p:cNvPr id="8" name="Tekstboks 7"/>
          <p:cNvSpPr txBox="1"/>
          <p:nvPr userDrawn="1"/>
        </p:nvSpPr>
        <p:spPr>
          <a:xfrm>
            <a:off x="1691680" y="188640"/>
            <a:ext cx="1152128" cy="288032"/>
          </a:xfrm>
          <a:prstGeom prst="rect">
            <a:avLst/>
          </a:prstGeom>
          <a:noFill/>
        </p:spPr>
        <p:txBody>
          <a:bodyPr wrap="square" rtlCol="0" anchor="b" anchorCtr="0">
            <a:noAutofit/>
          </a:bodyPr>
          <a:lstStyle/>
          <a:p>
            <a:pPr marL="0" indent="0" algn="l">
              <a:lnSpc>
                <a:spcPct val="100000"/>
              </a:lnSpc>
            </a:pPr>
            <a:r>
              <a:rPr lang="da-DK" sz="800" b="0" dirty="0"/>
              <a:t>Slide nr. </a:t>
            </a:r>
            <a:fld id="{8A4B6F2B-2738-48D0-A017-9023CBC98F16}" type="slidenum">
              <a:rPr lang="da-DK" sz="800" b="0" smtClean="0"/>
              <a:pPr marL="0" indent="0" algn="l">
                <a:lnSpc>
                  <a:spcPct val="100000"/>
                </a:lnSpc>
              </a:pPr>
              <a:t>‹nr.›</a:t>
            </a:fld>
            <a:endParaRPr lang="da-DK" sz="800" b="0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dholdsside - uden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9823" y="720000"/>
            <a:ext cx="6838481" cy="7087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45454"/>
                </a:solidFill>
              </a:defRPr>
            </a:lvl1pPr>
          </a:lstStyle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69823" y="1440000"/>
            <a:ext cx="6838481" cy="49893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rgbClr val="545454"/>
                </a:solidFill>
              </a:defRPr>
            </a:lvl1pPr>
            <a:lvl2pPr marL="0" indent="0">
              <a:buNone/>
              <a:defRPr>
                <a:solidFill>
                  <a:srgbClr val="545454"/>
                </a:solidFill>
              </a:defRPr>
            </a:lvl2pPr>
            <a:lvl3pPr marL="361950" indent="0">
              <a:buNone/>
              <a:defRPr>
                <a:solidFill>
                  <a:srgbClr val="545454"/>
                </a:solidFill>
              </a:defRPr>
            </a:lvl3pPr>
            <a:lvl4pPr marL="715963" indent="0">
              <a:buNone/>
              <a:defRPr>
                <a:solidFill>
                  <a:srgbClr val="545454"/>
                </a:solidFill>
              </a:defRPr>
            </a:lvl4pPr>
            <a:lvl5pPr marL="1077913" indent="0">
              <a:buNone/>
              <a:defRPr>
                <a:solidFill>
                  <a:srgbClr val="545454"/>
                </a:solidFill>
              </a:defRPr>
            </a:lvl5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cxnSp>
        <p:nvCxnSpPr>
          <p:cNvPr id="4" name="Lige forbindelse 3"/>
          <p:cNvCxnSpPr/>
          <p:nvPr userDrawn="1"/>
        </p:nvCxnSpPr>
        <p:spPr>
          <a:xfrm>
            <a:off x="539552" y="188640"/>
            <a:ext cx="8136904" cy="0"/>
          </a:xfrm>
          <a:prstGeom prst="line">
            <a:avLst/>
          </a:prstGeom>
          <a:ln w="22225" cap="sq" cmpd="sng">
            <a:solidFill>
              <a:schemeClr val="accent1">
                <a:shade val="95000"/>
                <a:satMod val="105000"/>
              </a:schemeClr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kstboks 4"/>
          <p:cNvSpPr txBox="1"/>
          <p:nvPr userDrawn="1"/>
        </p:nvSpPr>
        <p:spPr>
          <a:xfrm>
            <a:off x="7164288" y="138118"/>
            <a:ext cx="1584176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>
              <a:lnSpc>
                <a:spcPct val="200000"/>
              </a:lnSpc>
            </a:pPr>
            <a:r>
              <a:rPr lang="da-DK" sz="800" b="1" dirty="0" err="1"/>
              <a:t>aarhustech.dk</a:t>
            </a:r>
            <a:endParaRPr lang="da-DK" sz="800" b="1" dirty="0"/>
          </a:p>
        </p:txBody>
      </p:sp>
      <p:sp>
        <p:nvSpPr>
          <p:cNvPr id="6" name="Tekstboks 5"/>
          <p:cNvSpPr txBox="1"/>
          <p:nvPr userDrawn="1"/>
        </p:nvSpPr>
        <p:spPr>
          <a:xfrm>
            <a:off x="467544" y="188640"/>
            <a:ext cx="1152128" cy="288032"/>
          </a:xfrm>
          <a:prstGeom prst="rect">
            <a:avLst/>
          </a:prstGeom>
          <a:noFill/>
        </p:spPr>
        <p:txBody>
          <a:bodyPr wrap="square" rtlCol="0" anchor="b">
            <a:noAutofit/>
          </a:bodyPr>
          <a:lstStyle/>
          <a:p>
            <a:pPr marL="0" indent="0" algn="l">
              <a:lnSpc>
                <a:spcPct val="200000"/>
              </a:lnSpc>
            </a:pPr>
            <a:fld id="{90489D49-9A0B-49F8-80DD-0EEA7FA9C6A9}" type="datetime2">
              <a:rPr lang="da-DK" sz="800" b="0" smtClean="0"/>
              <a:pPr marL="0" indent="0" algn="l">
                <a:lnSpc>
                  <a:spcPct val="200000"/>
                </a:lnSpc>
              </a:pPr>
              <a:t>14. oktober 2021</a:t>
            </a:fld>
            <a:endParaRPr lang="da-DK" sz="800" b="0" dirty="0"/>
          </a:p>
        </p:txBody>
      </p:sp>
      <p:sp>
        <p:nvSpPr>
          <p:cNvPr id="8" name="Tekstboks 7"/>
          <p:cNvSpPr txBox="1"/>
          <p:nvPr userDrawn="1"/>
        </p:nvSpPr>
        <p:spPr>
          <a:xfrm>
            <a:off x="1691680" y="188640"/>
            <a:ext cx="1152128" cy="288032"/>
          </a:xfrm>
          <a:prstGeom prst="rect">
            <a:avLst/>
          </a:prstGeom>
          <a:noFill/>
        </p:spPr>
        <p:txBody>
          <a:bodyPr wrap="square" rtlCol="0" anchor="b" anchorCtr="0">
            <a:noAutofit/>
          </a:bodyPr>
          <a:lstStyle/>
          <a:p>
            <a:pPr marL="0" indent="0" algn="l">
              <a:lnSpc>
                <a:spcPct val="200000"/>
              </a:lnSpc>
            </a:pPr>
            <a:r>
              <a:rPr lang="da-DK" sz="800" b="0" dirty="0"/>
              <a:t>Slide nr. </a:t>
            </a:r>
            <a:fld id="{8A4B6F2B-2738-48D0-A017-9023CBC98F16}" type="slidenum">
              <a:rPr lang="da-DK" sz="800" b="0" smtClean="0"/>
              <a:pPr marL="0" indent="0" algn="l">
                <a:lnSpc>
                  <a:spcPct val="200000"/>
                </a:lnSpc>
              </a:pPr>
              <a:t>‹nr.›</a:t>
            </a:fld>
            <a:endParaRPr lang="da-DK" sz="800" b="0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Indholdsside - 2 spalter -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720000"/>
            <a:ext cx="6852395" cy="697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67544" y="1600200"/>
            <a:ext cx="3280496" cy="4829196"/>
          </a:xfrm>
          <a:prstGeom prst="rect">
            <a:avLst/>
          </a:prstGeom>
        </p:spPr>
        <p:txBody>
          <a:bodyPr/>
          <a:lstStyle>
            <a:lvl1pPr marL="180975" indent="-180975">
              <a:defRPr sz="2000">
                <a:solidFill>
                  <a:schemeClr val="tx2">
                    <a:lumMod val="50000"/>
                  </a:schemeClr>
                </a:solidFill>
              </a:defRPr>
            </a:lvl1pPr>
            <a:lvl2pPr marL="361950" indent="-180975">
              <a:defRPr sz="1600">
                <a:solidFill>
                  <a:schemeClr val="tx2">
                    <a:lumMod val="50000"/>
                  </a:schemeClr>
                </a:solidFill>
              </a:defRPr>
            </a:lvl2pPr>
            <a:lvl3pPr marL="534988" indent="-173038"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 marL="715963" indent="-180975"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marL="896938" indent="-180975">
              <a:defRPr sz="16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039444" y="1600200"/>
            <a:ext cx="3280496" cy="4829196"/>
          </a:xfrm>
          <a:prstGeom prst="rect">
            <a:avLst/>
          </a:prstGeom>
        </p:spPr>
        <p:txBody>
          <a:bodyPr/>
          <a:lstStyle>
            <a:lvl1pPr marL="180975" indent="-180975">
              <a:defRPr sz="2000">
                <a:solidFill>
                  <a:schemeClr val="tx2">
                    <a:lumMod val="50000"/>
                  </a:schemeClr>
                </a:solidFill>
              </a:defRPr>
            </a:lvl1pPr>
            <a:lvl2pPr marL="361950" indent="-180975">
              <a:defRPr sz="1600">
                <a:solidFill>
                  <a:schemeClr val="tx2">
                    <a:lumMod val="50000"/>
                  </a:schemeClr>
                </a:solidFill>
              </a:defRPr>
            </a:lvl2pPr>
            <a:lvl3pPr marL="534988" indent="-173038">
              <a:defRPr sz="1600">
                <a:solidFill>
                  <a:schemeClr val="tx2">
                    <a:lumMod val="50000"/>
                  </a:schemeClr>
                </a:solidFill>
              </a:defRPr>
            </a:lvl3pPr>
            <a:lvl4pPr marL="715963" indent="-180975"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marL="896938" indent="-180975">
              <a:defRPr sz="16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cxnSp>
        <p:nvCxnSpPr>
          <p:cNvPr id="5" name="Lige forbindelse 4"/>
          <p:cNvCxnSpPr/>
          <p:nvPr userDrawn="1"/>
        </p:nvCxnSpPr>
        <p:spPr>
          <a:xfrm>
            <a:off x="539552" y="188640"/>
            <a:ext cx="8136904" cy="0"/>
          </a:xfrm>
          <a:prstGeom prst="line">
            <a:avLst/>
          </a:prstGeom>
          <a:ln w="22225" cap="sq" cmpd="sng">
            <a:solidFill>
              <a:schemeClr val="accent1">
                <a:shade val="95000"/>
                <a:satMod val="105000"/>
              </a:schemeClr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kstboks 5"/>
          <p:cNvSpPr txBox="1"/>
          <p:nvPr userDrawn="1"/>
        </p:nvSpPr>
        <p:spPr>
          <a:xfrm>
            <a:off x="7164288" y="138118"/>
            <a:ext cx="1584176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>
              <a:lnSpc>
                <a:spcPct val="200000"/>
              </a:lnSpc>
            </a:pPr>
            <a:r>
              <a:rPr lang="da-DK" sz="800" b="1" dirty="0" err="1"/>
              <a:t>aarhustech.dk</a:t>
            </a:r>
            <a:endParaRPr lang="da-DK" sz="800" b="1" dirty="0"/>
          </a:p>
        </p:txBody>
      </p:sp>
      <p:sp>
        <p:nvSpPr>
          <p:cNvPr id="7" name="Tekstboks 6"/>
          <p:cNvSpPr txBox="1"/>
          <p:nvPr userDrawn="1"/>
        </p:nvSpPr>
        <p:spPr>
          <a:xfrm>
            <a:off x="467544" y="188640"/>
            <a:ext cx="1152128" cy="288032"/>
          </a:xfrm>
          <a:prstGeom prst="rect">
            <a:avLst/>
          </a:prstGeom>
          <a:noFill/>
        </p:spPr>
        <p:txBody>
          <a:bodyPr wrap="square" rtlCol="0" anchor="b">
            <a:noAutofit/>
          </a:bodyPr>
          <a:lstStyle/>
          <a:p>
            <a:pPr marL="0" indent="0" algn="l">
              <a:lnSpc>
                <a:spcPct val="200000"/>
              </a:lnSpc>
            </a:pPr>
            <a:fld id="{90489D49-9A0B-49F8-80DD-0EEA7FA9C6A9}" type="datetime2">
              <a:rPr lang="da-DK" sz="800" b="0" smtClean="0"/>
              <a:pPr marL="0" indent="0" algn="l">
                <a:lnSpc>
                  <a:spcPct val="200000"/>
                </a:lnSpc>
              </a:pPr>
              <a:t>14. oktober 2021</a:t>
            </a:fld>
            <a:endParaRPr lang="da-DK" sz="800" b="0" dirty="0"/>
          </a:p>
        </p:txBody>
      </p:sp>
      <p:sp>
        <p:nvSpPr>
          <p:cNvPr id="9" name="Tekstboks 8"/>
          <p:cNvSpPr txBox="1"/>
          <p:nvPr userDrawn="1"/>
        </p:nvSpPr>
        <p:spPr>
          <a:xfrm>
            <a:off x="1691680" y="188640"/>
            <a:ext cx="1152128" cy="288032"/>
          </a:xfrm>
          <a:prstGeom prst="rect">
            <a:avLst/>
          </a:prstGeom>
          <a:noFill/>
        </p:spPr>
        <p:txBody>
          <a:bodyPr wrap="square" rtlCol="0" anchor="b" anchorCtr="0">
            <a:noAutofit/>
          </a:bodyPr>
          <a:lstStyle/>
          <a:p>
            <a:pPr marL="0" indent="0" algn="l">
              <a:lnSpc>
                <a:spcPct val="200000"/>
              </a:lnSpc>
            </a:pPr>
            <a:r>
              <a:rPr lang="da-DK" sz="800" b="0" dirty="0"/>
              <a:t>Slide nr. </a:t>
            </a:r>
            <a:fld id="{8A4B6F2B-2738-48D0-A017-9023CBC98F16}" type="slidenum">
              <a:rPr lang="da-DK" sz="800" b="0" smtClean="0"/>
              <a:pPr marL="0" indent="0" algn="l">
                <a:lnSpc>
                  <a:spcPct val="200000"/>
                </a:lnSpc>
              </a:pPr>
              <a:t>‹nr.›</a:t>
            </a:fld>
            <a:endParaRPr lang="da-DK" sz="800" b="0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dholdsside - 2 spalter - UDEN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720000"/>
            <a:ext cx="6852395" cy="697414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>
                <a:solidFill>
                  <a:srgbClr val="545454"/>
                </a:solidFill>
              </a:defRPr>
            </a:lvl1pPr>
          </a:lstStyle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67544" y="1600200"/>
            <a:ext cx="3280496" cy="482919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000">
                <a:solidFill>
                  <a:srgbClr val="545454"/>
                </a:solidFill>
              </a:defRPr>
            </a:lvl1pPr>
            <a:lvl2pPr marL="0" indent="0">
              <a:lnSpc>
                <a:spcPct val="100000"/>
              </a:lnSpc>
              <a:buNone/>
              <a:defRPr sz="1600">
                <a:solidFill>
                  <a:srgbClr val="545454"/>
                </a:solidFill>
              </a:defRPr>
            </a:lvl2pPr>
            <a:lvl3pPr marL="361950" indent="-180975">
              <a:lnSpc>
                <a:spcPct val="100000"/>
              </a:lnSpc>
              <a:buNone/>
              <a:defRPr sz="1600">
                <a:solidFill>
                  <a:srgbClr val="545454"/>
                </a:solidFill>
              </a:defRPr>
            </a:lvl3pPr>
            <a:lvl4pPr marL="534988" indent="-173038">
              <a:lnSpc>
                <a:spcPct val="100000"/>
              </a:lnSpc>
              <a:buNone/>
              <a:tabLst/>
              <a:defRPr sz="1600">
                <a:solidFill>
                  <a:srgbClr val="545454"/>
                </a:solidFill>
              </a:defRPr>
            </a:lvl4pPr>
            <a:lvl5pPr marL="715963" indent="-180975">
              <a:lnSpc>
                <a:spcPct val="100000"/>
              </a:lnSpc>
              <a:buNone/>
              <a:defRPr sz="1600">
                <a:solidFill>
                  <a:srgbClr val="545454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039444" y="1600200"/>
            <a:ext cx="3280496" cy="482919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000">
                <a:solidFill>
                  <a:srgbClr val="545454"/>
                </a:solidFill>
              </a:defRPr>
            </a:lvl1pPr>
            <a:lvl2pPr marL="0" indent="0">
              <a:lnSpc>
                <a:spcPct val="100000"/>
              </a:lnSpc>
              <a:buNone/>
              <a:defRPr sz="1600">
                <a:solidFill>
                  <a:srgbClr val="545454"/>
                </a:solidFill>
              </a:defRPr>
            </a:lvl2pPr>
            <a:lvl3pPr marL="361950" indent="-180975">
              <a:lnSpc>
                <a:spcPct val="100000"/>
              </a:lnSpc>
              <a:buNone/>
              <a:defRPr sz="1600">
                <a:solidFill>
                  <a:srgbClr val="545454"/>
                </a:solidFill>
              </a:defRPr>
            </a:lvl3pPr>
            <a:lvl4pPr marL="534988" indent="-173038">
              <a:lnSpc>
                <a:spcPct val="100000"/>
              </a:lnSpc>
              <a:buNone/>
              <a:defRPr sz="1600">
                <a:solidFill>
                  <a:srgbClr val="545454"/>
                </a:solidFill>
              </a:defRPr>
            </a:lvl4pPr>
            <a:lvl5pPr marL="715963" indent="-180975">
              <a:lnSpc>
                <a:spcPct val="100000"/>
              </a:lnSpc>
              <a:buNone/>
              <a:defRPr sz="1600">
                <a:solidFill>
                  <a:srgbClr val="545454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cxnSp>
        <p:nvCxnSpPr>
          <p:cNvPr id="5" name="Lige forbindelse 4"/>
          <p:cNvCxnSpPr/>
          <p:nvPr userDrawn="1"/>
        </p:nvCxnSpPr>
        <p:spPr>
          <a:xfrm>
            <a:off x="539552" y="188640"/>
            <a:ext cx="8136904" cy="0"/>
          </a:xfrm>
          <a:prstGeom prst="line">
            <a:avLst/>
          </a:prstGeom>
          <a:ln w="22225" cap="sq" cmpd="sng">
            <a:solidFill>
              <a:schemeClr val="accent1">
                <a:shade val="95000"/>
                <a:satMod val="105000"/>
              </a:schemeClr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kstboks 5"/>
          <p:cNvSpPr txBox="1"/>
          <p:nvPr userDrawn="1"/>
        </p:nvSpPr>
        <p:spPr>
          <a:xfrm>
            <a:off x="7164288" y="199673"/>
            <a:ext cx="1584176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da-DK" sz="800" b="1" dirty="0" err="1"/>
              <a:t>aarhustech.dk</a:t>
            </a:r>
            <a:endParaRPr lang="da-DK" sz="800" b="1" dirty="0"/>
          </a:p>
        </p:txBody>
      </p:sp>
      <p:sp>
        <p:nvSpPr>
          <p:cNvPr id="7" name="Tekstboks 6"/>
          <p:cNvSpPr txBox="1"/>
          <p:nvPr userDrawn="1"/>
        </p:nvSpPr>
        <p:spPr>
          <a:xfrm>
            <a:off x="467544" y="188640"/>
            <a:ext cx="1152128" cy="288032"/>
          </a:xfrm>
          <a:prstGeom prst="rect">
            <a:avLst/>
          </a:prstGeom>
          <a:noFill/>
        </p:spPr>
        <p:txBody>
          <a:bodyPr wrap="square" rtlCol="0" anchor="b">
            <a:noAutofit/>
          </a:bodyPr>
          <a:lstStyle/>
          <a:p>
            <a:pPr marL="0" indent="0" algn="l">
              <a:lnSpc>
                <a:spcPct val="100000"/>
              </a:lnSpc>
            </a:pPr>
            <a:fld id="{90489D49-9A0B-49F8-80DD-0EEA7FA9C6A9}" type="datetime2">
              <a:rPr lang="da-DK" sz="800" b="0" smtClean="0"/>
              <a:pPr marL="0" indent="0" algn="l">
                <a:lnSpc>
                  <a:spcPct val="100000"/>
                </a:lnSpc>
              </a:pPr>
              <a:t>14. oktober 2021</a:t>
            </a:fld>
            <a:endParaRPr lang="da-DK" sz="800" b="0" dirty="0"/>
          </a:p>
        </p:txBody>
      </p:sp>
      <p:sp>
        <p:nvSpPr>
          <p:cNvPr id="9" name="Tekstboks 8"/>
          <p:cNvSpPr txBox="1"/>
          <p:nvPr userDrawn="1"/>
        </p:nvSpPr>
        <p:spPr>
          <a:xfrm>
            <a:off x="1691680" y="188640"/>
            <a:ext cx="1152128" cy="288032"/>
          </a:xfrm>
          <a:prstGeom prst="rect">
            <a:avLst/>
          </a:prstGeom>
          <a:noFill/>
        </p:spPr>
        <p:txBody>
          <a:bodyPr wrap="square" rtlCol="0" anchor="b" anchorCtr="0">
            <a:noAutofit/>
          </a:bodyPr>
          <a:lstStyle/>
          <a:p>
            <a:pPr marL="0" indent="0" algn="l">
              <a:lnSpc>
                <a:spcPct val="100000"/>
              </a:lnSpc>
            </a:pPr>
            <a:r>
              <a:rPr lang="da-DK" sz="800" b="0" dirty="0"/>
              <a:t>Slide nr. </a:t>
            </a:r>
            <a:fld id="{8A4B6F2B-2738-48D0-A017-9023CBC98F16}" type="slidenum">
              <a:rPr lang="da-DK" sz="800" b="0" smtClean="0"/>
              <a:pPr marL="0" indent="0" algn="l">
                <a:lnSpc>
                  <a:spcPct val="100000"/>
                </a:lnSpc>
              </a:pPr>
              <a:t>‹nr.›</a:t>
            </a:fld>
            <a:endParaRPr lang="da-DK" sz="800" b="0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Underside - billede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6840000" cy="757694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>
                <a:solidFill>
                  <a:srgbClr val="545454"/>
                </a:solidFill>
              </a:defRPr>
            </a:lvl1pPr>
          </a:lstStyle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67544" y="1450390"/>
            <a:ext cx="6840000" cy="2071702"/>
          </a:xfrm>
          <a:prstGeom prst="rect">
            <a:avLst/>
          </a:prstGeom>
        </p:spPr>
        <p:txBody>
          <a:bodyPr/>
          <a:lstStyle>
            <a:lvl1pPr marL="180975" indent="-180975">
              <a:lnSpc>
                <a:spcPct val="100000"/>
              </a:lnSpc>
              <a:defRPr sz="2000">
                <a:solidFill>
                  <a:srgbClr val="545454"/>
                </a:solidFill>
              </a:defRPr>
            </a:lvl1pPr>
            <a:lvl2pPr marL="361950" indent="-180975">
              <a:lnSpc>
                <a:spcPct val="100000"/>
              </a:lnSpc>
              <a:defRPr sz="1600">
                <a:solidFill>
                  <a:srgbClr val="545454"/>
                </a:solidFill>
              </a:defRPr>
            </a:lvl2pPr>
            <a:lvl3pPr marL="534988" indent="-173038">
              <a:lnSpc>
                <a:spcPct val="100000"/>
              </a:lnSpc>
              <a:defRPr sz="1600">
                <a:solidFill>
                  <a:srgbClr val="545454"/>
                </a:solidFill>
              </a:defRPr>
            </a:lvl3pPr>
            <a:lvl4pPr marL="715963" indent="-180975">
              <a:lnSpc>
                <a:spcPct val="100000"/>
              </a:lnSpc>
              <a:defRPr sz="1600">
                <a:solidFill>
                  <a:srgbClr val="545454"/>
                </a:solidFill>
              </a:defRPr>
            </a:lvl4pPr>
            <a:lvl5pPr marL="896938" indent="-180975">
              <a:lnSpc>
                <a:spcPct val="100000"/>
              </a:lnSpc>
              <a:defRPr sz="1600">
                <a:solidFill>
                  <a:srgbClr val="545454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 hasCustomPrompt="1"/>
          </p:nvPr>
        </p:nvSpPr>
        <p:spPr>
          <a:xfrm>
            <a:off x="-1" y="3618000"/>
            <a:ext cx="9144001" cy="3240000"/>
          </a:xfrm>
          <a:prstGeom prst="rect">
            <a:avLst/>
          </a:prstGeom>
        </p:spPr>
        <p:txBody>
          <a:bodyPr/>
          <a:lstStyle>
            <a:lvl1pPr marL="180975" indent="-180975">
              <a:lnSpc>
                <a:spcPct val="100000"/>
              </a:lnSpc>
              <a:buNone/>
              <a:defRPr sz="2000"/>
            </a:lvl1pPr>
            <a:lvl2pPr marL="361950" indent="-180975">
              <a:defRPr sz="1600"/>
            </a:lvl2pPr>
            <a:lvl3pPr marL="534988" indent="-173038">
              <a:defRPr sz="1600"/>
            </a:lvl3pPr>
            <a:lvl4pPr marL="715963" indent="-180975">
              <a:defRPr sz="1600"/>
            </a:lvl4pPr>
            <a:lvl5pPr marL="896938" indent="-180975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/>
              <a:t>Indsæt billede</a:t>
            </a:r>
          </a:p>
        </p:txBody>
      </p:sp>
      <p:cxnSp>
        <p:nvCxnSpPr>
          <p:cNvPr id="5" name="Lige forbindelse 4"/>
          <p:cNvCxnSpPr/>
          <p:nvPr userDrawn="1"/>
        </p:nvCxnSpPr>
        <p:spPr>
          <a:xfrm>
            <a:off x="539552" y="188640"/>
            <a:ext cx="8136904" cy="0"/>
          </a:xfrm>
          <a:prstGeom prst="line">
            <a:avLst/>
          </a:prstGeom>
          <a:ln w="22225" cap="sq" cmpd="sng">
            <a:solidFill>
              <a:schemeClr val="accent1">
                <a:shade val="95000"/>
                <a:satMod val="105000"/>
              </a:schemeClr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kstboks 5"/>
          <p:cNvSpPr txBox="1"/>
          <p:nvPr userDrawn="1"/>
        </p:nvSpPr>
        <p:spPr>
          <a:xfrm>
            <a:off x="7164288" y="199673"/>
            <a:ext cx="1584176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da-DK" sz="800" b="1" dirty="0" err="1"/>
              <a:t>aarhustech.dk</a:t>
            </a:r>
            <a:endParaRPr lang="da-DK" sz="800" b="1" dirty="0"/>
          </a:p>
        </p:txBody>
      </p:sp>
      <p:sp>
        <p:nvSpPr>
          <p:cNvPr id="7" name="Tekstboks 6"/>
          <p:cNvSpPr txBox="1"/>
          <p:nvPr userDrawn="1"/>
        </p:nvSpPr>
        <p:spPr>
          <a:xfrm>
            <a:off x="467544" y="188640"/>
            <a:ext cx="1152128" cy="288032"/>
          </a:xfrm>
          <a:prstGeom prst="rect">
            <a:avLst/>
          </a:prstGeom>
          <a:noFill/>
        </p:spPr>
        <p:txBody>
          <a:bodyPr wrap="square" rtlCol="0" anchor="b">
            <a:noAutofit/>
          </a:bodyPr>
          <a:lstStyle/>
          <a:p>
            <a:pPr marL="0" indent="0" algn="l">
              <a:lnSpc>
                <a:spcPct val="100000"/>
              </a:lnSpc>
            </a:pPr>
            <a:fld id="{90489D49-9A0B-49F8-80DD-0EEA7FA9C6A9}" type="datetime2">
              <a:rPr lang="da-DK" sz="800" b="0" smtClean="0"/>
              <a:pPr marL="0" indent="0" algn="l">
                <a:lnSpc>
                  <a:spcPct val="100000"/>
                </a:lnSpc>
              </a:pPr>
              <a:t>14. oktober 2021</a:t>
            </a:fld>
            <a:endParaRPr lang="da-DK" sz="800" b="0" dirty="0"/>
          </a:p>
        </p:txBody>
      </p:sp>
      <p:sp>
        <p:nvSpPr>
          <p:cNvPr id="9" name="Tekstboks 8"/>
          <p:cNvSpPr txBox="1"/>
          <p:nvPr userDrawn="1"/>
        </p:nvSpPr>
        <p:spPr>
          <a:xfrm>
            <a:off x="1691680" y="188640"/>
            <a:ext cx="1152128" cy="288032"/>
          </a:xfrm>
          <a:prstGeom prst="rect">
            <a:avLst/>
          </a:prstGeom>
          <a:noFill/>
        </p:spPr>
        <p:txBody>
          <a:bodyPr wrap="square" rtlCol="0" anchor="b" anchorCtr="0">
            <a:noAutofit/>
          </a:bodyPr>
          <a:lstStyle/>
          <a:p>
            <a:pPr marL="0" indent="0" algn="l">
              <a:lnSpc>
                <a:spcPct val="100000"/>
              </a:lnSpc>
            </a:pPr>
            <a:r>
              <a:rPr lang="da-DK" sz="800" b="0" dirty="0"/>
              <a:t>Slide nr. </a:t>
            </a:r>
            <a:fld id="{8A4B6F2B-2738-48D0-A017-9023CBC98F16}" type="slidenum">
              <a:rPr lang="da-DK" sz="800" b="0" smtClean="0"/>
              <a:pPr marL="0" indent="0" algn="l">
                <a:lnSpc>
                  <a:spcPct val="100000"/>
                </a:lnSpc>
              </a:pPr>
              <a:t>‹nr.›</a:t>
            </a:fld>
            <a:endParaRPr lang="da-DK" sz="800" b="0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sside rød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dsholder til titel 1"/>
          <p:cNvSpPr>
            <a:spLocks noGrp="1"/>
          </p:cNvSpPr>
          <p:nvPr>
            <p:ph type="title"/>
          </p:nvPr>
        </p:nvSpPr>
        <p:spPr>
          <a:xfrm>
            <a:off x="539553" y="836712"/>
            <a:ext cx="3960440" cy="119683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>
              <a:defRPr cap="all" baseline="0">
                <a:solidFill>
                  <a:srgbClr val="DE3831"/>
                </a:solidFill>
              </a:defRPr>
            </a:lvl1pPr>
          </a:lstStyle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8" name="Pladsholder til tekst 2"/>
          <p:cNvSpPr>
            <a:spLocks noGrp="1"/>
          </p:cNvSpPr>
          <p:nvPr>
            <p:ph idx="1"/>
          </p:nvPr>
        </p:nvSpPr>
        <p:spPr>
          <a:xfrm>
            <a:off x="539552" y="2204864"/>
            <a:ext cx="6264696" cy="376109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lnSpc>
                <a:spcPct val="100000"/>
              </a:lnSpc>
              <a:spcAft>
                <a:spcPts val="600"/>
              </a:spcAft>
              <a:defRPr>
                <a:solidFill>
                  <a:srgbClr val="545454"/>
                </a:solidFill>
              </a:defRPr>
            </a:lvl1pPr>
            <a:lvl2pPr>
              <a:lnSpc>
                <a:spcPct val="100000"/>
              </a:lnSpc>
              <a:spcAft>
                <a:spcPts val="600"/>
              </a:spcAft>
              <a:defRPr>
                <a:solidFill>
                  <a:srgbClr val="545454"/>
                </a:solidFill>
              </a:defRPr>
            </a:lvl2pPr>
            <a:lvl3pPr>
              <a:lnSpc>
                <a:spcPct val="100000"/>
              </a:lnSpc>
              <a:spcAft>
                <a:spcPts val="600"/>
              </a:spcAft>
              <a:defRPr>
                <a:solidFill>
                  <a:srgbClr val="545454"/>
                </a:solidFill>
              </a:defRPr>
            </a:lvl3pPr>
            <a:lvl4pPr>
              <a:lnSpc>
                <a:spcPct val="100000"/>
              </a:lnSpc>
              <a:spcAft>
                <a:spcPts val="600"/>
              </a:spcAft>
              <a:defRPr>
                <a:solidFill>
                  <a:srgbClr val="545454"/>
                </a:solidFill>
              </a:defRPr>
            </a:lvl4pPr>
            <a:lvl5pPr>
              <a:lnSpc>
                <a:spcPct val="100000"/>
              </a:lnSpc>
              <a:spcAft>
                <a:spcPts val="600"/>
              </a:spcAft>
              <a:defRPr>
                <a:solidFill>
                  <a:srgbClr val="545454"/>
                </a:solidFill>
              </a:defRPr>
            </a:lvl5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cxnSp>
        <p:nvCxnSpPr>
          <p:cNvPr id="18" name="Lige forbindelse 17"/>
          <p:cNvCxnSpPr/>
          <p:nvPr userDrawn="1"/>
        </p:nvCxnSpPr>
        <p:spPr>
          <a:xfrm>
            <a:off x="539552" y="188640"/>
            <a:ext cx="8136904" cy="0"/>
          </a:xfrm>
          <a:prstGeom prst="line">
            <a:avLst/>
          </a:prstGeom>
          <a:ln w="22225" cap="sq" cmpd="sng">
            <a:solidFill>
              <a:schemeClr val="accent1">
                <a:shade val="95000"/>
                <a:satMod val="105000"/>
              </a:schemeClr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kstboks 20"/>
          <p:cNvSpPr txBox="1"/>
          <p:nvPr userDrawn="1"/>
        </p:nvSpPr>
        <p:spPr>
          <a:xfrm>
            <a:off x="7164288" y="138118"/>
            <a:ext cx="1584176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>
              <a:lnSpc>
                <a:spcPct val="200000"/>
              </a:lnSpc>
            </a:pPr>
            <a:r>
              <a:rPr lang="da-DK" sz="800" b="1" dirty="0" err="1"/>
              <a:t>aarhustech.dk</a:t>
            </a:r>
            <a:endParaRPr lang="da-DK" sz="800" b="1" dirty="0"/>
          </a:p>
        </p:txBody>
      </p:sp>
      <p:sp>
        <p:nvSpPr>
          <p:cNvPr id="22" name="Tekstboks 21"/>
          <p:cNvSpPr txBox="1"/>
          <p:nvPr userDrawn="1"/>
        </p:nvSpPr>
        <p:spPr>
          <a:xfrm>
            <a:off x="611560" y="188640"/>
            <a:ext cx="1152128" cy="288032"/>
          </a:xfrm>
          <a:prstGeom prst="rect">
            <a:avLst/>
          </a:prstGeom>
          <a:noFill/>
        </p:spPr>
        <p:txBody>
          <a:bodyPr wrap="square" rtlCol="0" anchor="b">
            <a:noAutofit/>
          </a:bodyPr>
          <a:lstStyle/>
          <a:p>
            <a:pPr marL="0" indent="0" algn="l">
              <a:lnSpc>
                <a:spcPct val="200000"/>
              </a:lnSpc>
            </a:pPr>
            <a:fld id="{90489D49-9A0B-49F8-80DD-0EEA7FA9C6A9}" type="datetime2">
              <a:rPr lang="da-DK" sz="800" b="0" smtClean="0"/>
              <a:pPr marL="0" indent="0" algn="l">
                <a:lnSpc>
                  <a:spcPct val="200000"/>
                </a:lnSpc>
              </a:pPr>
              <a:t>14. oktober 2021</a:t>
            </a:fld>
            <a:endParaRPr lang="da-DK" sz="800" b="0" dirty="0"/>
          </a:p>
        </p:txBody>
      </p:sp>
      <p:sp>
        <p:nvSpPr>
          <p:cNvPr id="23" name="Rektangel 22"/>
          <p:cNvSpPr/>
          <p:nvPr userDrawn="1"/>
        </p:nvSpPr>
        <p:spPr>
          <a:xfrm>
            <a:off x="539552" y="260648"/>
            <a:ext cx="108000" cy="108000"/>
          </a:xfrm>
          <a:prstGeom prst="rect">
            <a:avLst/>
          </a:prstGeom>
          <a:solidFill>
            <a:schemeClr val="accent5"/>
          </a:solidFill>
          <a:ln>
            <a:noFill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tlCol="0" anchor="ctr"/>
          <a:lstStyle/>
          <a:p>
            <a:pPr algn="ctr"/>
            <a:endParaRPr lang="da-DK"/>
          </a:p>
        </p:txBody>
      </p:sp>
      <p:sp>
        <p:nvSpPr>
          <p:cNvPr id="24" name="Tekstboks 23"/>
          <p:cNvSpPr txBox="1"/>
          <p:nvPr userDrawn="1"/>
        </p:nvSpPr>
        <p:spPr>
          <a:xfrm>
            <a:off x="1835696" y="188640"/>
            <a:ext cx="1152128" cy="288032"/>
          </a:xfrm>
          <a:prstGeom prst="rect">
            <a:avLst/>
          </a:prstGeom>
          <a:noFill/>
        </p:spPr>
        <p:txBody>
          <a:bodyPr wrap="square" rtlCol="0" anchor="b" anchorCtr="0">
            <a:noAutofit/>
          </a:bodyPr>
          <a:lstStyle/>
          <a:p>
            <a:pPr marL="0" indent="0" algn="l">
              <a:lnSpc>
                <a:spcPct val="200000"/>
              </a:lnSpc>
            </a:pPr>
            <a:r>
              <a:rPr lang="da-DK" sz="800" b="0" dirty="0"/>
              <a:t>Slide nr. </a:t>
            </a:r>
            <a:fld id="{8A4B6F2B-2738-48D0-A017-9023CBC98F16}" type="slidenum">
              <a:rPr lang="da-DK" sz="800" b="0" smtClean="0"/>
              <a:pPr marL="0" indent="0" algn="l">
                <a:lnSpc>
                  <a:spcPct val="200000"/>
                </a:lnSpc>
              </a:pPr>
              <a:t>‹nr.›</a:t>
            </a:fld>
            <a:endParaRPr lang="da-DK" sz="800" b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e LYSE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Undertitel 2"/>
          <p:cNvSpPr>
            <a:spLocks noGrp="1"/>
          </p:cNvSpPr>
          <p:nvPr>
            <p:ph type="subTitle" idx="1"/>
          </p:nvPr>
        </p:nvSpPr>
        <p:spPr>
          <a:xfrm>
            <a:off x="323528" y="6137824"/>
            <a:ext cx="8712968" cy="720000"/>
          </a:xfrm>
          <a:prstGeom prst="rect">
            <a:avLst/>
          </a:prstGeom>
        </p:spPr>
        <p:txBody>
          <a:bodyPr lIns="180000" tIns="0" rIns="180000" bIns="0">
            <a:noAutofit/>
          </a:bodyPr>
          <a:lstStyle>
            <a:lvl1pPr marL="0" indent="0" algn="l">
              <a:buNone/>
              <a:defRPr sz="2800" b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  <a:endParaRPr lang="da-DK" dirty="0"/>
          </a:p>
        </p:txBody>
      </p:sp>
      <p:sp>
        <p:nvSpPr>
          <p:cNvPr id="37" name="Titel 29"/>
          <p:cNvSpPr>
            <a:spLocks noGrp="1"/>
          </p:cNvSpPr>
          <p:nvPr>
            <p:ph type="title"/>
          </p:nvPr>
        </p:nvSpPr>
        <p:spPr>
          <a:xfrm>
            <a:off x="323528" y="4829060"/>
            <a:ext cx="8712968" cy="1320174"/>
          </a:xfrm>
          <a:prstGeom prst="rect">
            <a:avLst/>
          </a:prstGeom>
        </p:spPr>
        <p:txBody>
          <a:bodyPr lIns="180000" tIns="180000" rIns="180000" bIns="0" anchor="t" anchorCtr="0">
            <a:noAutofit/>
          </a:bodyPr>
          <a:lstStyle>
            <a:lvl1pPr algn="l">
              <a:defRPr sz="3600" b="0" cap="all"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da-DK"/>
              <a:t>Klik for at redigere i master</a:t>
            </a:r>
            <a:endParaRPr lang="da-DK" dirty="0"/>
          </a:p>
        </p:txBody>
      </p:sp>
      <p:pic>
        <p:nvPicPr>
          <p:cNvPr id="5" name="Billede 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84" r="12244"/>
          <a:stretch/>
        </p:blipFill>
        <p:spPr>
          <a:xfrm>
            <a:off x="2699792" y="-27384"/>
            <a:ext cx="6480720" cy="58326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Undertitel 2"/>
          <p:cNvSpPr>
            <a:spLocks noGrp="1"/>
          </p:cNvSpPr>
          <p:nvPr>
            <p:ph type="subTitle" idx="1"/>
          </p:nvPr>
        </p:nvSpPr>
        <p:spPr>
          <a:xfrm>
            <a:off x="323528" y="6137824"/>
            <a:ext cx="8712968" cy="720000"/>
          </a:xfrm>
          <a:prstGeom prst="rect">
            <a:avLst/>
          </a:prstGeom>
        </p:spPr>
        <p:txBody>
          <a:bodyPr lIns="180000" tIns="0" rIns="180000" bIns="0">
            <a:noAutofit/>
          </a:bodyPr>
          <a:lstStyle>
            <a:lvl1pPr marL="0" indent="0" algn="l">
              <a:buNone/>
              <a:defRPr sz="28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  <a:endParaRPr lang="da-DK" dirty="0"/>
          </a:p>
        </p:txBody>
      </p:sp>
      <p:sp>
        <p:nvSpPr>
          <p:cNvPr id="11" name="Titel 29"/>
          <p:cNvSpPr>
            <a:spLocks noGrp="1"/>
          </p:cNvSpPr>
          <p:nvPr>
            <p:ph type="title"/>
          </p:nvPr>
        </p:nvSpPr>
        <p:spPr>
          <a:xfrm>
            <a:off x="323528" y="4829060"/>
            <a:ext cx="8712968" cy="1320174"/>
          </a:xfrm>
          <a:prstGeom prst="rect">
            <a:avLst/>
          </a:prstGeom>
        </p:spPr>
        <p:txBody>
          <a:bodyPr lIns="180000" tIns="180000" rIns="180000" bIns="0" anchor="t" anchorCtr="0">
            <a:noAutofit/>
          </a:bodyPr>
          <a:lstStyle>
            <a:lvl1pPr algn="l">
              <a:defRPr sz="3600" b="0" cap="all" baseline="0">
                <a:solidFill>
                  <a:schemeClr val="bg1"/>
                </a:solidFill>
              </a:defRPr>
            </a:lvl1pPr>
          </a:lstStyle>
          <a:p>
            <a:r>
              <a:rPr lang="da-DK"/>
              <a:t>Klik for at redigere i master</a:t>
            </a:r>
            <a:endParaRPr lang="da-DK" dirty="0"/>
          </a:p>
        </p:txBody>
      </p:sp>
      <p:pic>
        <p:nvPicPr>
          <p:cNvPr id="5" name="Billede 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84" r="12244"/>
          <a:stretch/>
        </p:blipFill>
        <p:spPr>
          <a:xfrm>
            <a:off x="2699792" y="-27384"/>
            <a:ext cx="6480720" cy="583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571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bg>
      <p:bgPr>
        <a:gradFill>
          <a:gsLst>
            <a:gs pos="0">
              <a:schemeClr val="tx1">
                <a:lumMod val="40000"/>
                <a:lumOff val="60000"/>
              </a:schemeClr>
            </a:gs>
            <a:gs pos="72000">
              <a:schemeClr val="tx1">
                <a:lumMod val="75000"/>
              </a:schemeClr>
            </a:gs>
            <a:gs pos="71000">
              <a:schemeClr val="tx1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titel 2"/>
          <p:cNvSpPr>
            <a:spLocks noGrp="1"/>
          </p:cNvSpPr>
          <p:nvPr>
            <p:ph type="subTitle" idx="1"/>
          </p:nvPr>
        </p:nvSpPr>
        <p:spPr>
          <a:xfrm>
            <a:off x="323528" y="6137824"/>
            <a:ext cx="8712968" cy="720000"/>
          </a:xfrm>
          <a:prstGeom prst="rect">
            <a:avLst/>
          </a:prstGeom>
        </p:spPr>
        <p:txBody>
          <a:bodyPr lIns="180000" tIns="0" rIns="180000" bIns="0">
            <a:noAutofit/>
          </a:bodyPr>
          <a:lstStyle>
            <a:lvl1pPr marL="0" indent="0" algn="l">
              <a:buNone/>
              <a:defRPr sz="28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  <a:endParaRPr lang="da-DK" dirty="0"/>
          </a:p>
        </p:txBody>
      </p:sp>
      <p:sp>
        <p:nvSpPr>
          <p:cNvPr id="6" name="Titel 29"/>
          <p:cNvSpPr>
            <a:spLocks noGrp="1"/>
          </p:cNvSpPr>
          <p:nvPr>
            <p:ph type="title"/>
          </p:nvPr>
        </p:nvSpPr>
        <p:spPr>
          <a:xfrm>
            <a:off x="323528" y="4829060"/>
            <a:ext cx="8712968" cy="1320174"/>
          </a:xfrm>
          <a:prstGeom prst="rect">
            <a:avLst/>
          </a:prstGeom>
        </p:spPr>
        <p:txBody>
          <a:bodyPr lIns="180000" tIns="180000" rIns="180000" bIns="0" anchor="t" anchorCtr="0">
            <a:noAutofit/>
          </a:bodyPr>
          <a:lstStyle>
            <a:lvl1pPr algn="l">
              <a:defRPr sz="3600" b="0" cap="all" baseline="0">
                <a:solidFill>
                  <a:schemeClr val="bg1"/>
                </a:solidFill>
              </a:defRPr>
            </a:lvl1pPr>
          </a:lstStyle>
          <a:p>
            <a:r>
              <a:rPr lang="da-DK"/>
              <a:t>Klik for at redigere i master</a:t>
            </a:r>
            <a:endParaRPr lang="da-DK" dirty="0"/>
          </a:p>
        </p:txBody>
      </p:sp>
      <p:pic>
        <p:nvPicPr>
          <p:cNvPr id="7" name="Billed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84" r="12244"/>
          <a:stretch/>
        </p:blipFill>
        <p:spPr>
          <a:xfrm>
            <a:off x="2699792" y="-27384"/>
            <a:ext cx="6480720" cy="583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128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rugerdefineret layout">
    <p:bg>
      <p:bgPr>
        <a:gradFill>
          <a:gsLst>
            <a:gs pos="0">
              <a:schemeClr val="tx1">
                <a:lumMod val="40000"/>
                <a:lumOff val="60000"/>
              </a:schemeClr>
            </a:gs>
            <a:gs pos="72000">
              <a:schemeClr val="tx1">
                <a:lumMod val="75000"/>
              </a:schemeClr>
            </a:gs>
            <a:gs pos="71000">
              <a:schemeClr val="tx1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dertitel 2"/>
          <p:cNvSpPr>
            <a:spLocks noGrp="1"/>
          </p:cNvSpPr>
          <p:nvPr>
            <p:ph type="subTitle" idx="1"/>
          </p:nvPr>
        </p:nvSpPr>
        <p:spPr>
          <a:xfrm>
            <a:off x="323528" y="6137824"/>
            <a:ext cx="8712968" cy="720000"/>
          </a:xfrm>
          <a:prstGeom prst="rect">
            <a:avLst/>
          </a:prstGeom>
        </p:spPr>
        <p:txBody>
          <a:bodyPr lIns="180000" tIns="0" rIns="180000" bIns="0">
            <a:noAutofit/>
          </a:bodyPr>
          <a:lstStyle>
            <a:lvl1pPr marL="0" indent="0" algn="l">
              <a:buNone/>
              <a:defRPr sz="2800" b="0">
                <a:solidFill>
                  <a:srgbClr val="BED600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  <a:endParaRPr lang="da-DK" dirty="0"/>
          </a:p>
        </p:txBody>
      </p:sp>
      <p:sp>
        <p:nvSpPr>
          <p:cNvPr id="6" name="Titel 29"/>
          <p:cNvSpPr>
            <a:spLocks noGrp="1"/>
          </p:cNvSpPr>
          <p:nvPr>
            <p:ph type="title"/>
          </p:nvPr>
        </p:nvSpPr>
        <p:spPr>
          <a:xfrm>
            <a:off x="323528" y="4829060"/>
            <a:ext cx="8712968" cy="1320174"/>
          </a:xfrm>
          <a:prstGeom prst="rect">
            <a:avLst/>
          </a:prstGeom>
        </p:spPr>
        <p:txBody>
          <a:bodyPr lIns="180000" tIns="180000" rIns="180000" bIns="0" anchor="t" anchorCtr="0">
            <a:noAutofit/>
          </a:bodyPr>
          <a:lstStyle>
            <a:lvl1pPr algn="l">
              <a:defRPr sz="3600" b="0" cap="all" baseline="0">
                <a:solidFill>
                  <a:srgbClr val="BED600"/>
                </a:solidFill>
              </a:defRPr>
            </a:lvl1pPr>
          </a:lstStyle>
          <a:p>
            <a:r>
              <a:rPr lang="da-DK"/>
              <a:t>Klik for at redigere i master</a:t>
            </a:r>
            <a:endParaRPr lang="da-DK" dirty="0"/>
          </a:p>
        </p:txBody>
      </p:sp>
      <p:pic>
        <p:nvPicPr>
          <p:cNvPr id="7" name="Billed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84" r="12244"/>
          <a:stretch/>
        </p:blipFill>
        <p:spPr>
          <a:xfrm>
            <a:off x="2699792" y="-27384"/>
            <a:ext cx="6480720" cy="583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229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s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dsholder til titel 1"/>
          <p:cNvSpPr>
            <a:spLocks noGrp="1"/>
          </p:cNvSpPr>
          <p:nvPr>
            <p:ph type="title"/>
          </p:nvPr>
        </p:nvSpPr>
        <p:spPr>
          <a:xfrm>
            <a:off x="539553" y="836712"/>
            <a:ext cx="3960440" cy="119683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>
              <a:lnSpc>
                <a:spcPct val="100000"/>
              </a:lnSpc>
              <a:defRPr cap="all" baseline="0">
                <a:solidFill>
                  <a:srgbClr val="DE3831"/>
                </a:solidFill>
              </a:defRPr>
            </a:lvl1pPr>
          </a:lstStyle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8" name="Pladsholder til tekst 2"/>
          <p:cNvSpPr>
            <a:spLocks noGrp="1"/>
          </p:cNvSpPr>
          <p:nvPr>
            <p:ph idx="1"/>
          </p:nvPr>
        </p:nvSpPr>
        <p:spPr>
          <a:xfrm>
            <a:off x="539552" y="2204864"/>
            <a:ext cx="6264696" cy="376109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lnSpc>
                <a:spcPct val="100000"/>
              </a:lnSpc>
              <a:spcAft>
                <a:spcPts val="600"/>
              </a:spcAft>
              <a:defRPr>
                <a:solidFill>
                  <a:srgbClr val="545454"/>
                </a:solidFill>
              </a:defRPr>
            </a:lvl1pPr>
            <a:lvl2pPr>
              <a:lnSpc>
                <a:spcPct val="100000"/>
              </a:lnSpc>
              <a:spcAft>
                <a:spcPts val="600"/>
              </a:spcAft>
              <a:defRPr>
                <a:solidFill>
                  <a:srgbClr val="545454"/>
                </a:solidFill>
              </a:defRPr>
            </a:lvl2pPr>
            <a:lvl3pPr>
              <a:lnSpc>
                <a:spcPct val="100000"/>
              </a:lnSpc>
              <a:spcAft>
                <a:spcPts val="600"/>
              </a:spcAft>
              <a:defRPr>
                <a:solidFill>
                  <a:srgbClr val="545454"/>
                </a:solidFill>
              </a:defRPr>
            </a:lvl3pPr>
            <a:lvl4pPr>
              <a:lnSpc>
                <a:spcPct val="100000"/>
              </a:lnSpc>
              <a:spcAft>
                <a:spcPts val="600"/>
              </a:spcAft>
              <a:defRPr>
                <a:solidFill>
                  <a:srgbClr val="545454"/>
                </a:solidFill>
              </a:defRPr>
            </a:lvl4pPr>
            <a:lvl5pPr>
              <a:lnSpc>
                <a:spcPct val="100000"/>
              </a:lnSpc>
              <a:spcAft>
                <a:spcPts val="600"/>
              </a:spcAft>
              <a:defRPr>
                <a:solidFill>
                  <a:srgbClr val="545454"/>
                </a:solidFill>
              </a:defRPr>
            </a:lvl5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cxnSp>
        <p:nvCxnSpPr>
          <p:cNvPr id="14" name="Lige forbindelse 13"/>
          <p:cNvCxnSpPr/>
          <p:nvPr userDrawn="1"/>
        </p:nvCxnSpPr>
        <p:spPr>
          <a:xfrm>
            <a:off x="539552" y="188640"/>
            <a:ext cx="5688632" cy="0"/>
          </a:xfrm>
          <a:prstGeom prst="line">
            <a:avLst/>
          </a:prstGeom>
          <a:ln w="22225" cap="sq" cmpd="sng">
            <a:solidFill>
              <a:schemeClr val="accent1">
                <a:shade val="95000"/>
                <a:satMod val="105000"/>
              </a:schemeClr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boks 15"/>
          <p:cNvSpPr txBox="1"/>
          <p:nvPr userDrawn="1"/>
        </p:nvSpPr>
        <p:spPr>
          <a:xfrm>
            <a:off x="7164288" y="199673"/>
            <a:ext cx="1584176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da-DK" sz="800" b="1" dirty="0" err="1"/>
              <a:t>aarhustech.dk</a:t>
            </a:r>
            <a:endParaRPr lang="da-DK" sz="800" b="1" dirty="0"/>
          </a:p>
        </p:txBody>
      </p:sp>
      <p:sp>
        <p:nvSpPr>
          <p:cNvPr id="17" name="Tekstboks 16"/>
          <p:cNvSpPr txBox="1"/>
          <p:nvPr userDrawn="1"/>
        </p:nvSpPr>
        <p:spPr>
          <a:xfrm>
            <a:off x="467544" y="188640"/>
            <a:ext cx="1152128" cy="288032"/>
          </a:xfrm>
          <a:prstGeom prst="rect">
            <a:avLst/>
          </a:prstGeom>
          <a:noFill/>
        </p:spPr>
        <p:txBody>
          <a:bodyPr wrap="square" rtlCol="0" anchor="b">
            <a:noAutofit/>
          </a:bodyPr>
          <a:lstStyle/>
          <a:p>
            <a:pPr marL="0" indent="0" algn="l">
              <a:lnSpc>
                <a:spcPct val="100000"/>
              </a:lnSpc>
            </a:pPr>
            <a:fld id="{90489D49-9A0B-49F8-80DD-0EEA7FA9C6A9}" type="datetime2">
              <a:rPr lang="da-DK" sz="800" b="0" smtClean="0"/>
              <a:pPr marL="0" indent="0" algn="l">
                <a:lnSpc>
                  <a:spcPct val="100000"/>
                </a:lnSpc>
              </a:pPr>
              <a:t>14. oktober 2021</a:t>
            </a:fld>
            <a:endParaRPr lang="da-DK" sz="800" b="0" dirty="0"/>
          </a:p>
        </p:txBody>
      </p:sp>
      <p:sp>
        <p:nvSpPr>
          <p:cNvPr id="20" name="Tekstboks 19"/>
          <p:cNvSpPr txBox="1"/>
          <p:nvPr userDrawn="1"/>
        </p:nvSpPr>
        <p:spPr>
          <a:xfrm>
            <a:off x="1691680" y="188640"/>
            <a:ext cx="1152128" cy="288032"/>
          </a:xfrm>
          <a:prstGeom prst="rect">
            <a:avLst/>
          </a:prstGeom>
          <a:noFill/>
        </p:spPr>
        <p:txBody>
          <a:bodyPr wrap="square" rtlCol="0" anchor="b" anchorCtr="0">
            <a:noAutofit/>
          </a:bodyPr>
          <a:lstStyle/>
          <a:p>
            <a:pPr marL="0" indent="0" algn="l">
              <a:lnSpc>
                <a:spcPct val="100000"/>
              </a:lnSpc>
            </a:pPr>
            <a:r>
              <a:rPr lang="da-DK" sz="800" b="0" dirty="0"/>
              <a:t>Slide nr. </a:t>
            </a:r>
            <a:fld id="{8A4B6F2B-2738-48D0-A017-9023CBC98F16}" type="slidenum">
              <a:rPr lang="da-DK" sz="800" b="0" smtClean="0"/>
              <a:pPr marL="0" indent="0" algn="l">
                <a:lnSpc>
                  <a:spcPct val="100000"/>
                </a:lnSpc>
              </a:pPr>
              <a:t>‹nr.›</a:t>
            </a:fld>
            <a:endParaRPr lang="da-DK" sz="800" b="0" dirty="0"/>
          </a:p>
        </p:txBody>
      </p:sp>
      <p:pic>
        <p:nvPicPr>
          <p:cNvPr id="10" name="Billede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28" r="735"/>
          <a:stretch/>
        </p:blipFill>
        <p:spPr>
          <a:xfrm>
            <a:off x="6516216" y="-99392"/>
            <a:ext cx="2484276" cy="207601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dholds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dsholder til titel 1"/>
          <p:cNvSpPr>
            <a:spLocks noGrp="1"/>
          </p:cNvSpPr>
          <p:nvPr>
            <p:ph type="title"/>
          </p:nvPr>
        </p:nvSpPr>
        <p:spPr>
          <a:xfrm>
            <a:off x="539553" y="836712"/>
            <a:ext cx="3960440" cy="119683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>
              <a:lnSpc>
                <a:spcPct val="100000"/>
              </a:lnSpc>
              <a:defRPr cap="all" baseline="0">
                <a:solidFill>
                  <a:srgbClr val="DE3831"/>
                </a:solidFill>
              </a:defRPr>
            </a:lvl1pPr>
          </a:lstStyle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8" name="Pladsholder til tekst 2"/>
          <p:cNvSpPr>
            <a:spLocks noGrp="1"/>
          </p:cNvSpPr>
          <p:nvPr>
            <p:ph idx="1"/>
          </p:nvPr>
        </p:nvSpPr>
        <p:spPr>
          <a:xfrm>
            <a:off x="539552" y="2204864"/>
            <a:ext cx="6264696" cy="376109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lnSpc>
                <a:spcPct val="100000"/>
              </a:lnSpc>
              <a:spcAft>
                <a:spcPts val="600"/>
              </a:spcAft>
              <a:defRPr>
                <a:solidFill>
                  <a:srgbClr val="545454"/>
                </a:solidFill>
              </a:defRPr>
            </a:lvl1pPr>
            <a:lvl2pPr>
              <a:lnSpc>
                <a:spcPct val="100000"/>
              </a:lnSpc>
              <a:spcAft>
                <a:spcPts val="600"/>
              </a:spcAft>
              <a:defRPr>
                <a:solidFill>
                  <a:srgbClr val="545454"/>
                </a:solidFill>
              </a:defRPr>
            </a:lvl2pPr>
            <a:lvl3pPr>
              <a:lnSpc>
                <a:spcPct val="100000"/>
              </a:lnSpc>
              <a:spcAft>
                <a:spcPts val="600"/>
              </a:spcAft>
              <a:defRPr>
                <a:solidFill>
                  <a:srgbClr val="545454"/>
                </a:solidFill>
              </a:defRPr>
            </a:lvl3pPr>
            <a:lvl4pPr>
              <a:lnSpc>
                <a:spcPct val="100000"/>
              </a:lnSpc>
              <a:spcAft>
                <a:spcPts val="600"/>
              </a:spcAft>
              <a:defRPr>
                <a:solidFill>
                  <a:srgbClr val="545454"/>
                </a:solidFill>
              </a:defRPr>
            </a:lvl4pPr>
            <a:lvl5pPr>
              <a:lnSpc>
                <a:spcPct val="100000"/>
              </a:lnSpc>
              <a:spcAft>
                <a:spcPts val="600"/>
              </a:spcAft>
              <a:defRPr>
                <a:solidFill>
                  <a:srgbClr val="545454"/>
                </a:solidFill>
              </a:defRPr>
            </a:lvl5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cxnSp>
        <p:nvCxnSpPr>
          <p:cNvPr id="10" name="Lige forbindelse 9"/>
          <p:cNvCxnSpPr/>
          <p:nvPr userDrawn="1"/>
        </p:nvCxnSpPr>
        <p:spPr>
          <a:xfrm>
            <a:off x="539552" y="188640"/>
            <a:ext cx="8136904" cy="0"/>
          </a:xfrm>
          <a:prstGeom prst="line">
            <a:avLst/>
          </a:prstGeom>
          <a:ln w="22225" cap="sq" cmpd="sng">
            <a:solidFill>
              <a:schemeClr val="accent1">
                <a:shade val="95000"/>
                <a:satMod val="105000"/>
              </a:schemeClr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boks 5"/>
          <p:cNvSpPr txBox="1"/>
          <p:nvPr userDrawn="1"/>
        </p:nvSpPr>
        <p:spPr>
          <a:xfrm>
            <a:off x="7164288" y="199673"/>
            <a:ext cx="1584176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da-DK" sz="800" b="1" dirty="0" err="1"/>
              <a:t>aarhustech.dk</a:t>
            </a:r>
            <a:endParaRPr lang="da-DK" sz="800" b="1" dirty="0"/>
          </a:p>
        </p:txBody>
      </p:sp>
      <p:sp>
        <p:nvSpPr>
          <p:cNvPr id="12" name="Tekstboks 6"/>
          <p:cNvSpPr txBox="1"/>
          <p:nvPr userDrawn="1"/>
        </p:nvSpPr>
        <p:spPr>
          <a:xfrm>
            <a:off x="467544" y="188640"/>
            <a:ext cx="1152128" cy="288032"/>
          </a:xfrm>
          <a:prstGeom prst="rect">
            <a:avLst/>
          </a:prstGeom>
          <a:noFill/>
        </p:spPr>
        <p:txBody>
          <a:bodyPr wrap="square" rtlCol="0" anchor="b">
            <a:noAutofit/>
          </a:bodyPr>
          <a:lstStyle/>
          <a:p>
            <a:pPr marL="0" indent="0" algn="l">
              <a:lnSpc>
                <a:spcPct val="100000"/>
              </a:lnSpc>
            </a:pPr>
            <a:fld id="{90489D49-9A0B-49F8-80DD-0EEA7FA9C6A9}" type="datetime2">
              <a:rPr lang="da-DK" sz="800" b="0" smtClean="0"/>
              <a:pPr marL="0" indent="0" algn="l">
                <a:lnSpc>
                  <a:spcPct val="100000"/>
                </a:lnSpc>
              </a:pPr>
              <a:t>14. oktober 2021</a:t>
            </a:fld>
            <a:endParaRPr lang="da-DK" sz="800" b="0" dirty="0"/>
          </a:p>
        </p:txBody>
      </p:sp>
      <p:sp>
        <p:nvSpPr>
          <p:cNvPr id="13" name="Tekstboks 8"/>
          <p:cNvSpPr txBox="1"/>
          <p:nvPr userDrawn="1"/>
        </p:nvSpPr>
        <p:spPr>
          <a:xfrm>
            <a:off x="1691680" y="188640"/>
            <a:ext cx="1152128" cy="288032"/>
          </a:xfrm>
          <a:prstGeom prst="rect">
            <a:avLst/>
          </a:prstGeom>
          <a:noFill/>
        </p:spPr>
        <p:txBody>
          <a:bodyPr wrap="square" rtlCol="0" anchor="b" anchorCtr="0">
            <a:noAutofit/>
          </a:bodyPr>
          <a:lstStyle/>
          <a:p>
            <a:pPr marL="0" indent="0" algn="l">
              <a:lnSpc>
                <a:spcPct val="100000"/>
              </a:lnSpc>
            </a:pPr>
            <a:r>
              <a:rPr lang="da-DK" sz="800" b="0" dirty="0"/>
              <a:t>Slide nr. </a:t>
            </a:r>
            <a:fld id="{8A4B6F2B-2738-48D0-A017-9023CBC98F16}" type="slidenum">
              <a:rPr lang="da-DK" sz="800" b="0" smtClean="0"/>
              <a:pPr marL="0" indent="0" algn="l">
                <a:lnSpc>
                  <a:spcPct val="100000"/>
                </a:lnSpc>
              </a:pPr>
              <a:t>‹nr.›</a:t>
            </a:fld>
            <a:endParaRPr lang="da-DK" sz="800" b="0" dirty="0"/>
          </a:p>
        </p:txBody>
      </p:sp>
    </p:spTree>
    <p:extLst>
      <p:ext uri="{BB962C8B-B14F-4D97-AF65-F5344CB8AC3E}">
        <p14:creationId xmlns:p14="http://schemas.microsoft.com/office/powerpoint/2010/main" val="3721424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sside - 2 spalter -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67544" y="2132856"/>
            <a:ext cx="3280496" cy="4536504"/>
          </a:xfrm>
          <a:prstGeom prst="rect">
            <a:avLst/>
          </a:prstGeom>
        </p:spPr>
        <p:txBody>
          <a:bodyPr/>
          <a:lstStyle>
            <a:lvl1pPr marL="180975" indent="-180975">
              <a:lnSpc>
                <a:spcPct val="100000"/>
              </a:lnSpc>
              <a:spcAft>
                <a:spcPts val="600"/>
              </a:spcAft>
              <a:defRPr sz="2000">
                <a:solidFill>
                  <a:srgbClr val="545454"/>
                </a:solidFill>
              </a:defRPr>
            </a:lvl1pPr>
            <a:lvl2pPr marL="361950" indent="-180975">
              <a:lnSpc>
                <a:spcPct val="100000"/>
              </a:lnSpc>
              <a:spcAft>
                <a:spcPts val="600"/>
              </a:spcAft>
              <a:defRPr sz="1600">
                <a:solidFill>
                  <a:srgbClr val="545454"/>
                </a:solidFill>
              </a:defRPr>
            </a:lvl2pPr>
            <a:lvl3pPr marL="534988" indent="-173038">
              <a:lnSpc>
                <a:spcPct val="100000"/>
              </a:lnSpc>
              <a:spcAft>
                <a:spcPts val="600"/>
              </a:spcAft>
              <a:defRPr sz="1600">
                <a:solidFill>
                  <a:srgbClr val="545454"/>
                </a:solidFill>
              </a:defRPr>
            </a:lvl3pPr>
            <a:lvl4pPr marL="715963" indent="-180975">
              <a:lnSpc>
                <a:spcPct val="100000"/>
              </a:lnSpc>
              <a:spcAft>
                <a:spcPts val="600"/>
              </a:spcAft>
              <a:defRPr sz="1600">
                <a:solidFill>
                  <a:srgbClr val="545454"/>
                </a:solidFill>
              </a:defRPr>
            </a:lvl4pPr>
            <a:lvl5pPr marL="896938" indent="-180975">
              <a:lnSpc>
                <a:spcPct val="100000"/>
              </a:lnSpc>
              <a:spcAft>
                <a:spcPts val="600"/>
              </a:spcAft>
              <a:defRPr sz="1600">
                <a:solidFill>
                  <a:srgbClr val="545454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039444" y="2132856"/>
            <a:ext cx="3280496" cy="4536504"/>
          </a:xfrm>
          <a:prstGeom prst="rect">
            <a:avLst/>
          </a:prstGeom>
        </p:spPr>
        <p:txBody>
          <a:bodyPr/>
          <a:lstStyle>
            <a:lvl1pPr marL="180975" indent="-180975">
              <a:lnSpc>
                <a:spcPct val="100000"/>
              </a:lnSpc>
              <a:spcAft>
                <a:spcPts val="600"/>
              </a:spcAft>
              <a:defRPr sz="2000">
                <a:solidFill>
                  <a:srgbClr val="545454"/>
                </a:solidFill>
              </a:defRPr>
            </a:lvl1pPr>
            <a:lvl2pPr marL="361950" indent="-180975">
              <a:lnSpc>
                <a:spcPct val="100000"/>
              </a:lnSpc>
              <a:spcAft>
                <a:spcPts val="600"/>
              </a:spcAft>
              <a:defRPr sz="1600">
                <a:solidFill>
                  <a:srgbClr val="545454"/>
                </a:solidFill>
              </a:defRPr>
            </a:lvl2pPr>
            <a:lvl3pPr marL="534988" indent="-173038">
              <a:lnSpc>
                <a:spcPct val="100000"/>
              </a:lnSpc>
              <a:spcAft>
                <a:spcPts val="600"/>
              </a:spcAft>
              <a:defRPr sz="1600">
                <a:solidFill>
                  <a:srgbClr val="545454"/>
                </a:solidFill>
              </a:defRPr>
            </a:lvl3pPr>
            <a:lvl4pPr marL="715963" indent="-180975">
              <a:lnSpc>
                <a:spcPct val="100000"/>
              </a:lnSpc>
              <a:spcAft>
                <a:spcPts val="600"/>
              </a:spcAft>
              <a:defRPr sz="1600">
                <a:solidFill>
                  <a:srgbClr val="545454"/>
                </a:solidFill>
              </a:defRPr>
            </a:lvl4pPr>
            <a:lvl5pPr marL="896938" indent="-180975">
              <a:lnSpc>
                <a:spcPct val="100000"/>
              </a:lnSpc>
              <a:spcAft>
                <a:spcPts val="600"/>
              </a:spcAft>
              <a:defRPr sz="1600">
                <a:solidFill>
                  <a:srgbClr val="545454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10" name="Pladsholder til titel 1"/>
          <p:cNvSpPr>
            <a:spLocks noGrp="1"/>
          </p:cNvSpPr>
          <p:nvPr>
            <p:ph type="title"/>
          </p:nvPr>
        </p:nvSpPr>
        <p:spPr>
          <a:xfrm>
            <a:off x="539553" y="836712"/>
            <a:ext cx="3960440" cy="119683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>
              <a:lnSpc>
                <a:spcPct val="100000"/>
              </a:lnSpc>
              <a:defRPr cap="all" baseline="0">
                <a:solidFill>
                  <a:srgbClr val="DE3831"/>
                </a:solidFill>
              </a:defRPr>
            </a:lvl1pPr>
          </a:lstStyle>
          <a:p>
            <a:r>
              <a:rPr lang="da-DK"/>
              <a:t>Klik for at redigere i master</a:t>
            </a:r>
            <a:endParaRPr lang="da-DK" dirty="0"/>
          </a:p>
        </p:txBody>
      </p:sp>
      <p:cxnSp>
        <p:nvCxnSpPr>
          <p:cNvPr id="11" name="Lige forbindelse 10"/>
          <p:cNvCxnSpPr/>
          <p:nvPr userDrawn="1"/>
        </p:nvCxnSpPr>
        <p:spPr>
          <a:xfrm>
            <a:off x="539552" y="188640"/>
            <a:ext cx="5688632" cy="0"/>
          </a:xfrm>
          <a:prstGeom prst="line">
            <a:avLst/>
          </a:prstGeom>
          <a:ln w="22225" cap="sq" cmpd="sng">
            <a:solidFill>
              <a:schemeClr val="accent1">
                <a:shade val="95000"/>
                <a:satMod val="105000"/>
              </a:schemeClr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kstboks 16"/>
          <p:cNvSpPr txBox="1"/>
          <p:nvPr userDrawn="1"/>
        </p:nvSpPr>
        <p:spPr>
          <a:xfrm>
            <a:off x="467544" y="188640"/>
            <a:ext cx="1152128" cy="288032"/>
          </a:xfrm>
          <a:prstGeom prst="rect">
            <a:avLst/>
          </a:prstGeom>
          <a:noFill/>
        </p:spPr>
        <p:txBody>
          <a:bodyPr wrap="square" rtlCol="0" anchor="b">
            <a:noAutofit/>
          </a:bodyPr>
          <a:lstStyle/>
          <a:p>
            <a:pPr marL="0" indent="0" algn="l">
              <a:lnSpc>
                <a:spcPct val="100000"/>
              </a:lnSpc>
            </a:pPr>
            <a:fld id="{90489D49-9A0B-49F8-80DD-0EEA7FA9C6A9}" type="datetime2">
              <a:rPr lang="da-DK" sz="800" b="0" smtClean="0"/>
              <a:pPr marL="0" indent="0" algn="l">
                <a:lnSpc>
                  <a:spcPct val="100000"/>
                </a:lnSpc>
              </a:pPr>
              <a:t>14. oktober 2021</a:t>
            </a:fld>
            <a:endParaRPr lang="da-DK" sz="800" b="0" dirty="0"/>
          </a:p>
        </p:txBody>
      </p:sp>
      <p:sp>
        <p:nvSpPr>
          <p:cNvPr id="13" name="Tekstboks 19"/>
          <p:cNvSpPr txBox="1"/>
          <p:nvPr userDrawn="1"/>
        </p:nvSpPr>
        <p:spPr>
          <a:xfrm>
            <a:off x="1691680" y="188640"/>
            <a:ext cx="1152128" cy="288032"/>
          </a:xfrm>
          <a:prstGeom prst="rect">
            <a:avLst/>
          </a:prstGeom>
          <a:noFill/>
        </p:spPr>
        <p:txBody>
          <a:bodyPr wrap="square" rtlCol="0" anchor="b" anchorCtr="0">
            <a:noAutofit/>
          </a:bodyPr>
          <a:lstStyle/>
          <a:p>
            <a:pPr marL="0" indent="0" algn="l">
              <a:lnSpc>
                <a:spcPct val="100000"/>
              </a:lnSpc>
            </a:pPr>
            <a:r>
              <a:rPr lang="da-DK" sz="800" b="0" dirty="0"/>
              <a:t>Slide nr. </a:t>
            </a:r>
            <a:fld id="{8A4B6F2B-2738-48D0-A017-9023CBC98F16}" type="slidenum">
              <a:rPr lang="da-DK" sz="800" b="0" smtClean="0"/>
              <a:pPr marL="0" indent="0" algn="l">
                <a:lnSpc>
                  <a:spcPct val="100000"/>
                </a:lnSpc>
              </a:pPr>
              <a:t>‹nr.›</a:t>
            </a:fld>
            <a:endParaRPr lang="da-DK" sz="800" b="0" dirty="0"/>
          </a:p>
        </p:txBody>
      </p:sp>
      <p:pic>
        <p:nvPicPr>
          <p:cNvPr id="9" name="Billed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28" r="735"/>
          <a:stretch/>
        </p:blipFill>
        <p:spPr>
          <a:xfrm>
            <a:off x="6516216" y="-99392"/>
            <a:ext cx="2484276" cy="207601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ndholdsside - 2 spalter -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67544" y="2132856"/>
            <a:ext cx="3280496" cy="4536504"/>
          </a:xfrm>
          <a:prstGeom prst="rect">
            <a:avLst/>
          </a:prstGeom>
        </p:spPr>
        <p:txBody>
          <a:bodyPr/>
          <a:lstStyle>
            <a:lvl1pPr marL="180975" indent="-180975">
              <a:lnSpc>
                <a:spcPct val="100000"/>
              </a:lnSpc>
              <a:spcAft>
                <a:spcPts val="600"/>
              </a:spcAft>
              <a:defRPr sz="2000">
                <a:solidFill>
                  <a:srgbClr val="545454"/>
                </a:solidFill>
              </a:defRPr>
            </a:lvl1pPr>
            <a:lvl2pPr marL="361950" indent="-180975">
              <a:lnSpc>
                <a:spcPct val="100000"/>
              </a:lnSpc>
              <a:spcAft>
                <a:spcPts val="600"/>
              </a:spcAft>
              <a:defRPr sz="1600">
                <a:solidFill>
                  <a:srgbClr val="545454"/>
                </a:solidFill>
              </a:defRPr>
            </a:lvl2pPr>
            <a:lvl3pPr marL="534988" indent="-173038">
              <a:lnSpc>
                <a:spcPct val="100000"/>
              </a:lnSpc>
              <a:spcAft>
                <a:spcPts val="600"/>
              </a:spcAft>
              <a:defRPr sz="1600">
                <a:solidFill>
                  <a:srgbClr val="545454"/>
                </a:solidFill>
              </a:defRPr>
            </a:lvl3pPr>
            <a:lvl4pPr marL="715963" indent="-180975">
              <a:lnSpc>
                <a:spcPct val="100000"/>
              </a:lnSpc>
              <a:spcAft>
                <a:spcPts val="600"/>
              </a:spcAft>
              <a:defRPr sz="1600">
                <a:solidFill>
                  <a:srgbClr val="545454"/>
                </a:solidFill>
              </a:defRPr>
            </a:lvl4pPr>
            <a:lvl5pPr marL="896938" indent="-180975">
              <a:lnSpc>
                <a:spcPct val="100000"/>
              </a:lnSpc>
              <a:spcAft>
                <a:spcPts val="600"/>
              </a:spcAft>
              <a:defRPr sz="1600">
                <a:solidFill>
                  <a:srgbClr val="545454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039444" y="2132856"/>
            <a:ext cx="3280496" cy="4536504"/>
          </a:xfrm>
          <a:prstGeom prst="rect">
            <a:avLst/>
          </a:prstGeom>
        </p:spPr>
        <p:txBody>
          <a:bodyPr/>
          <a:lstStyle>
            <a:lvl1pPr marL="180975" indent="-180975">
              <a:lnSpc>
                <a:spcPct val="100000"/>
              </a:lnSpc>
              <a:spcAft>
                <a:spcPts val="600"/>
              </a:spcAft>
              <a:defRPr sz="2000">
                <a:solidFill>
                  <a:srgbClr val="545454"/>
                </a:solidFill>
              </a:defRPr>
            </a:lvl1pPr>
            <a:lvl2pPr marL="361950" indent="-180975">
              <a:lnSpc>
                <a:spcPct val="100000"/>
              </a:lnSpc>
              <a:spcAft>
                <a:spcPts val="600"/>
              </a:spcAft>
              <a:defRPr sz="1600">
                <a:solidFill>
                  <a:srgbClr val="545454"/>
                </a:solidFill>
              </a:defRPr>
            </a:lvl2pPr>
            <a:lvl3pPr marL="534988" indent="-173038">
              <a:lnSpc>
                <a:spcPct val="100000"/>
              </a:lnSpc>
              <a:spcAft>
                <a:spcPts val="600"/>
              </a:spcAft>
              <a:defRPr sz="1600">
                <a:solidFill>
                  <a:srgbClr val="545454"/>
                </a:solidFill>
              </a:defRPr>
            </a:lvl3pPr>
            <a:lvl4pPr marL="715963" indent="-180975">
              <a:lnSpc>
                <a:spcPct val="100000"/>
              </a:lnSpc>
              <a:spcAft>
                <a:spcPts val="600"/>
              </a:spcAft>
              <a:defRPr sz="1600">
                <a:solidFill>
                  <a:srgbClr val="545454"/>
                </a:solidFill>
              </a:defRPr>
            </a:lvl4pPr>
            <a:lvl5pPr marL="896938" indent="-180975">
              <a:lnSpc>
                <a:spcPct val="100000"/>
              </a:lnSpc>
              <a:spcAft>
                <a:spcPts val="600"/>
              </a:spcAft>
              <a:defRPr sz="1600">
                <a:solidFill>
                  <a:srgbClr val="545454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cxnSp>
        <p:nvCxnSpPr>
          <p:cNvPr id="5" name="Lige forbindelse 4"/>
          <p:cNvCxnSpPr/>
          <p:nvPr userDrawn="1"/>
        </p:nvCxnSpPr>
        <p:spPr>
          <a:xfrm>
            <a:off x="539552" y="188640"/>
            <a:ext cx="8136904" cy="0"/>
          </a:xfrm>
          <a:prstGeom prst="line">
            <a:avLst/>
          </a:prstGeom>
          <a:ln w="22225" cap="sq" cmpd="sng">
            <a:solidFill>
              <a:schemeClr val="accent1">
                <a:shade val="95000"/>
                <a:satMod val="105000"/>
              </a:schemeClr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kstboks 5"/>
          <p:cNvSpPr txBox="1"/>
          <p:nvPr userDrawn="1"/>
        </p:nvSpPr>
        <p:spPr>
          <a:xfrm>
            <a:off x="7164288" y="199673"/>
            <a:ext cx="1584176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>
              <a:lnSpc>
                <a:spcPct val="100000"/>
              </a:lnSpc>
            </a:pPr>
            <a:r>
              <a:rPr lang="da-DK" sz="800" b="1" dirty="0" err="1"/>
              <a:t>aarhustech.dk</a:t>
            </a:r>
            <a:endParaRPr lang="da-DK" sz="800" b="1" dirty="0"/>
          </a:p>
        </p:txBody>
      </p:sp>
      <p:sp>
        <p:nvSpPr>
          <p:cNvPr id="7" name="Tekstboks 6"/>
          <p:cNvSpPr txBox="1"/>
          <p:nvPr userDrawn="1"/>
        </p:nvSpPr>
        <p:spPr>
          <a:xfrm>
            <a:off x="467544" y="188640"/>
            <a:ext cx="1152128" cy="288032"/>
          </a:xfrm>
          <a:prstGeom prst="rect">
            <a:avLst/>
          </a:prstGeom>
          <a:noFill/>
        </p:spPr>
        <p:txBody>
          <a:bodyPr wrap="square" rtlCol="0" anchor="b">
            <a:noAutofit/>
          </a:bodyPr>
          <a:lstStyle/>
          <a:p>
            <a:pPr marL="0" indent="0" algn="l">
              <a:lnSpc>
                <a:spcPct val="100000"/>
              </a:lnSpc>
            </a:pPr>
            <a:fld id="{90489D49-9A0B-49F8-80DD-0EEA7FA9C6A9}" type="datetime2">
              <a:rPr lang="da-DK" sz="800" b="0" smtClean="0"/>
              <a:pPr marL="0" indent="0" algn="l">
                <a:lnSpc>
                  <a:spcPct val="100000"/>
                </a:lnSpc>
              </a:pPr>
              <a:t>14. oktober 2021</a:t>
            </a:fld>
            <a:endParaRPr lang="da-DK" sz="800" b="0" dirty="0"/>
          </a:p>
        </p:txBody>
      </p:sp>
      <p:sp>
        <p:nvSpPr>
          <p:cNvPr id="9" name="Tekstboks 8"/>
          <p:cNvSpPr txBox="1"/>
          <p:nvPr userDrawn="1"/>
        </p:nvSpPr>
        <p:spPr>
          <a:xfrm>
            <a:off x="1691680" y="188640"/>
            <a:ext cx="1152128" cy="288032"/>
          </a:xfrm>
          <a:prstGeom prst="rect">
            <a:avLst/>
          </a:prstGeom>
          <a:noFill/>
        </p:spPr>
        <p:txBody>
          <a:bodyPr wrap="square" rtlCol="0" anchor="b" anchorCtr="0">
            <a:noAutofit/>
          </a:bodyPr>
          <a:lstStyle/>
          <a:p>
            <a:pPr marL="0" indent="0" algn="l">
              <a:lnSpc>
                <a:spcPct val="100000"/>
              </a:lnSpc>
            </a:pPr>
            <a:r>
              <a:rPr lang="da-DK" sz="800" b="0" dirty="0"/>
              <a:t>Slide nr. </a:t>
            </a:r>
            <a:fld id="{8A4B6F2B-2738-48D0-A017-9023CBC98F16}" type="slidenum">
              <a:rPr lang="da-DK" sz="800" b="0" smtClean="0"/>
              <a:pPr marL="0" indent="0" algn="l">
                <a:lnSpc>
                  <a:spcPct val="100000"/>
                </a:lnSpc>
              </a:pPr>
              <a:t>‹nr.›</a:t>
            </a:fld>
            <a:endParaRPr lang="da-DK" sz="800" b="0" dirty="0"/>
          </a:p>
        </p:txBody>
      </p:sp>
      <p:sp>
        <p:nvSpPr>
          <p:cNvPr id="10" name="Pladsholder til titel 1"/>
          <p:cNvSpPr>
            <a:spLocks noGrp="1"/>
          </p:cNvSpPr>
          <p:nvPr>
            <p:ph type="title"/>
          </p:nvPr>
        </p:nvSpPr>
        <p:spPr>
          <a:xfrm>
            <a:off x="539553" y="836712"/>
            <a:ext cx="3960440" cy="119683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>
              <a:lnSpc>
                <a:spcPct val="100000"/>
              </a:lnSpc>
              <a:defRPr cap="all" baseline="0">
                <a:solidFill>
                  <a:srgbClr val="DE3831"/>
                </a:solidFill>
              </a:defRPr>
            </a:lvl1pPr>
          </a:lstStyle>
          <a:p>
            <a:r>
              <a:rPr lang="da-DK"/>
              <a:t>Klik for at redigere i master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5931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62" r:id="rId2"/>
    <p:sldLayoutId id="2147483684" r:id="rId3"/>
    <p:sldLayoutId id="2147483685" r:id="rId4"/>
    <p:sldLayoutId id="2147483687" r:id="rId5"/>
    <p:sldLayoutId id="2147483675" r:id="rId6"/>
    <p:sldLayoutId id="2147483688" r:id="rId7"/>
    <p:sldLayoutId id="2147483652" r:id="rId8"/>
    <p:sldLayoutId id="2147483689" r:id="rId9"/>
    <p:sldLayoutId id="2147483650" r:id="rId10"/>
    <p:sldLayoutId id="2147483664" r:id="rId11"/>
    <p:sldLayoutId id="2147483681" r:id="rId12"/>
    <p:sldLayoutId id="2147483666" r:id="rId13"/>
    <p:sldLayoutId id="2147483669" r:id="rId14"/>
    <p:sldLayoutId id="2147483676" r:id="rId15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spcBef>
          <a:spcPts val="9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61950" indent="-180975" algn="l" defTabSz="914400" rtl="0" eaLnBrk="1" latinLnBrk="0" hangingPunct="1">
        <a:spcBef>
          <a:spcPct val="20000"/>
        </a:spcBef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34988" indent="-173038" algn="l" defTabSz="914400" rtl="0" eaLnBrk="1" latinLnBrk="0" hangingPunct="1">
        <a:spcBef>
          <a:spcPct val="20000"/>
        </a:spcBef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15963" indent="-180975" algn="l" defTabSz="914400" rtl="0" eaLnBrk="1" latinLnBrk="0" hangingPunct="1">
        <a:spcBef>
          <a:spcPct val="20000"/>
        </a:spcBef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96938" indent="-180975" algn="l" defTabSz="914400" rtl="0" eaLnBrk="1" latinLnBrk="0" hangingPunct="1">
        <a:spcBef>
          <a:spcPct val="20000"/>
        </a:spcBef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titel 1"/>
          <p:cNvSpPr>
            <a:spLocks noGrp="1"/>
          </p:cNvSpPr>
          <p:nvPr>
            <p:ph type="subTitle" idx="1"/>
          </p:nvPr>
        </p:nvSpPr>
        <p:spPr>
          <a:xfrm>
            <a:off x="323528" y="6165304"/>
            <a:ext cx="8712968" cy="432048"/>
          </a:xfrm>
        </p:spPr>
        <p:txBody>
          <a:bodyPr/>
          <a:lstStyle/>
          <a:p>
            <a:pPr algn="ctr"/>
            <a:endParaRPr lang="en-US" sz="1200" dirty="0">
              <a:solidFill>
                <a:srgbClr val="29343D"/>
              </a:solidFill>
            </a:endParaRPr>
          </a:p>
          <a:p>
            <a:pPr algn="ctr"/>
            <a:r>
              <a:rPr lang="en-US" sz="1200" dirty="0" err="1">
                <a:solidFill>
                  <a:srgbClr val="29343D"/>
                </a:solidFill>
              </a:rPr>
              <a:t>Bestyrelsesmødet</a:t>
            </a:r>
            <a:r>
              <a:rPr lang="en-US" sz="1200" dirty="0">
                <a:solidFill>
                  <a:srgbClr val="29343D"/>
                </a:solidFill>
              </a:rPr>
              <a:t> marts 2021</a:t>
            </a:r>
            <a:endParaRPr lang="da-DK" sz="1200" dirty="0">
              <a:solidFill>
                <a:srgbClr val="29343D"/>
              </a:solidFill>
            </a:endParaRPr>
          </a:p>
          <a:p>
            <a:pPr algn="ctr"/>
            <a:endParaRPr lang="en-US" sz="12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323528" y="4856620"/>
            <a:ext cx="8712968" cy="1524708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50000"/>
              </a:lnSpc>
            </a:pPr>
            <a:r>
              <a:rPr lang="da-DK" sz="2000" b="1" i="1" dirty="0">
                <a:solidFill>
                  <a:srgbClr val="29343D"/>
                </a:solidFill>
                <a:latin typeface="+mn-lt"/>
              </a:rPr>
              <a:t>kvalitetsresultater for Erhvervsuddannelserne, gymnasiale uddannelser samt arbejdsmarkedsuddannelser  - </a:t>
            </a:r>
            <a:r>
              <a:rPr lang="da-DK" sz="2000" b="1" i="1" dirty="0" err="1">
                <a:solidFill>
                  <a:srgbClr val="29343D"/>
                </a:solidFill>
                <a:latin typeface="+mn-lt"/>
              </a:rPr>
              <a:t>aarhus</a:t>
            </a:r>
            <a:r>
              <a:rPr lang="da-DK" sz="2000" b="1" i="1" dirty="0">
                <a:solidFill>
                  <a:srgbClr val="29343D"/>
                </a:solidFill>
                <a:latin typeface="+mn-lt"/>
              </a:rPr>
              <a:t> </a:t>
            </a:r>
            <a:r>
              <a:rPr lang="da-DK" sz="2000" b="1" i="1" dirty="0" err="1">
                <a:solidFill>
                  <a:srgbClr val="29343D"/>
                </a:solidFill>
                <a:latin typeface="+mn-lt"/>
              </a:rPr>
              <a:t>tech</a:t>
            </a:r>
            <a:endParaRPr lang="da-DK" sz="2000" b="1" i="1" dirty="0">
              <a:solidFill>
                <a:srgbClr val="29343D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88774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836711"/>
            <a:ext cx="6192687" cy="792089"/>
          </a:xfrm>
        </p:spPr>
        <p:txBody>
          <a:bodyPr>
            <a:normAutofit fontScale="90000"/>
          </a:bodyPr>
          <a:lstStyle/>
          <a:p>
            <a:r>
              <a:rPr lang="da-DK" dirty="0"/>
              <a:t>Kvalitetsmålene for gymnasiale uddannelser:  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39552" y="2276872"/>
            <a:ext cx="7560840" cy="3977123"/>
          </a:xfrm>
        </p:spPr>
        <p:txBody>
          <a:bodyPr>
            <a:normAutofit/>
          </a:bodyPr>
          <a:lstStyle/>
          <a:p>
            <a:r>
              <a:rPr lang="da-DK" sz="2400" b="1" dirty="0">
                <a:solidFill>
                  <a:schemeClr val="tx1"/>
                </a:solidFill>
              </a:rPr>
              <a:t>Gennemsnitligt eksamensresultat </a:t>
            </a:r>
          </a:p>
          <a:p>
            <a:r>
              <a:rPr lang="da-DK" sz="2400" b="1" dirty="0">
                <a:solidFill>
                  <a:schemeClr val="tx1"/>
                </a:solidFill>
              </a:rPr>
              <a:t>Frafald 1 år efter påbegyndt gymnasieuddannelse</a:t>
            </a:r>
          </a:p>
          <a:p>
            <a:r>
              <a:rPr lang="da-DK" sz="2400" b="1" dirty="0">
                <a:solidFill>
                  <a:schemeClr val="tx1"/>
                </a:solidFill>
              </a:rPr>
              <a:t>Overgangsfrekvens (overgang til uddannelse 27 måneder efter fuldført gymnasial uddannelse) </a:t>
            </a:r>
          </a:p>
          <a:p>
            <a:r>
              <a:rPr lang="da-DK" sz="2400" b="1" dirty="0">
                <a:solidFill>
                  <a:schemeClr val="tx1"/>
                </a:solidFill>
              </a:rPr>
              <a:t>Trivselsindikatorer - elevtrivsel</a:t>
            </a:r>
          </a:p>
          <a:p>
            <a:endParaRPr lang="da-DK" dirty="0"/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6206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836711"/>
            <a:ext cx="6192687" cy="792089"/>
          </a:xfrm>
        </p:spPr>
        <p:txBody>
          <a:bodyPr>
            <a:normAutofit fontScale="90000"/>
          </a:bodyPr>
          <a:lstStyle/>
          <a:p>
            <a:r>
              <a:rPr lang="da-DK" dirty="0"/>
              <a:t>gennemsnitligt eksamensresultat  </a:t>
            </a:r>
          </a:p>
        </p:txBody>
      </p:sp>
      <p:graphicFrame>
        <p:nvGraphicFramePr>
          <p:cNvPr id="8" name="Pladsholder til indhold 7">
            <a:extLst>
              <a:ext uri="{FF2B5EF4-FFF2-40B4-BE49-F238E27FC236}">
                <a16:creationId xmlns:a16="http://schemas.microsoft.com/office/drawing/2014/main" id="{BE7802F2-73DA-43D0-8A60-48C41A7487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3174445"/>
              </p:ext>
            </p:extLst>
          </p:nvPr>
        </p:nvGraphicFramePr>
        <p:xfrm>
          <a:off x="539750" y="1772816"/>
          <a:ext cx="7416626" cy="40324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tjerne: 5 takker 3">
            <a:extLst>
              <a:ext uri="{FF2B5EF4-FFF2-40B4-BE49-F238E27FC236}">
                <a16:creationId xmlns:a16="http://schemas.microsoft.com/office/drawing/2014/main" id="{7A85FBE3-3D9E-454C-B6D5-2FF3F3B43AF6}"/>
              </a:ext>
            </a:extLst>
          </p:cNvPr>
          <p:cNvSpPr/>
          <p:nvPr/>
        </p:nvSpPr>
        <p:spPr>
          <a:xfrm>
            <a:off x="1961009" y="1844824"/>
            <a:ext cx="306735" cy="288032"/>
          </a:xfrm>
          <a:prstGeom prst="star5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a-DK" dirty="0">
              <a:highlight>
                <a:srgbClr val="FF0000"/>
              </a:highlight>
            </a:endParaRPr>
          </a:p>
        </p:txBody>
      </p:sp>
      <p:sp>
        <p:nvSpPr>
          <p:cNvPr id="5" name="Stjerne: 5 takker 4">
            <a:extLst>
              <a:ext uri="{FF2B5EF4-FFF2-40B4-BE49-F238E27FC236}">
                <a16:creationId xmlns:a16="http://schemas.microsoft.com/office/drawing/2014/main" id="{33FF9712-BB2F-4032-B418-FA2FB1857D6C}"/>
              </a:ext>
            </a:extLst>
          </p:cNvPr>
          <p:cNvSpPr/>
          <p:nvPr/>
        </p:nvSpPr>
        <p:spPr>
          <a:xfrm>
            <a:off x="4337273" y="2492896"/>
            <a:ext cx="306735" cy="288032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a-DK" dirty="0">
              <a:highlight>
                <a:srgbClr val="FF0000"/>
              </a:highlight>
            </a:endParaRPr>
          </a:p>
        </p:txBody>
      </p:sp>
      <p:sp>
        <p:nvSpPr>
          <p:cNvPr id="6" name="Stjerne: 5 takker 5">
            <a:extLst>
              <a:ext uri="{FF2B5EF4-FFF2-40B4-BE49-F238E27FC236}">
                <a16:creationId xmlns:a16="http://schemas.microsoft.com/office/drawing/2014/main" id="{A2C5068B-289C-444B-BD27-DC848CAA347B}"/>
              </a:ext>
            </a:extLst>
          </p:cNvPr>
          <p:cNvSpPr/>
          <p:nvPr/>
        </p:nvSpPr>
        <p:spPr>
          <a:xfrm>
            <a:off x="6713537" y="2780928"/>
            <a:ext cx="306735" cy="288032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a-DK" dirty="0">
              <a:highlight>
                <a:srgbClr val="FF0000"/>
              </a:highlight>
            </a:endParaRP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DA7B86FF-F321-4366-AFA2-53FE4BD54E0C}"/>
              </a:ext>
            </a:extLst>
          </p:cNvPr>
          <p:cNvSpPr txBox="1"/>
          <p:nvPr/>
        </p:nvSpPr>
        <p:spPr>
          <a:xfrm>
            <a:off x="510437" y="5806381"/>
            <a:ext cx="76536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/>
              <a:t>Karaktergennemsnittet på AARHUS GYMNASIUM, HTX ligger over landsgennemsnittet i 2020. På HF og STX ligger resultatet under landsgennemsnittet. På HTX nås målet dermed - men ikke på STX og HF.</a:t>
            </a:r>
          </a:p>
        </p:txBody>
      </p:sp>
    </p:spTree>
    <p:extLst>
      <p:ext uri="{BB962C8B-B14F-4D97-AF65-F5344CB8AC3E}">
        <p14:creationId xmlns:p14="http://schemas.microsoft.com/office/powerpoint/2010/main" val="1818108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836711"/>
            <a:ext cx="6192687" cy="792089"/>
          </a:xfrm>
        </p:spPr>
        <p:txBody>
          <a:bodyPr>
            <a:normAutofit fontScale="90000"/>
          </a:bodyPr>
          <a:lstStyle/>
          <a:p>
            <a:r>
              <a:rPr lang="da-DK" dirty="0"/>
              <a:t>frafald – Et år efter påbegyndt uddannelse  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17A4AFA8-6251-4CF2-BBAB-C7DF5A4C9C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0306372"/>
              </p:ext>
            </p:extLst>
          </p:nvPr>
        </p:nvGraphicFramePr>
        <p:xfrm>
          <a:off x="683568" y="1988840"/>
          <a:ext cx="7291063" cy="3747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tjerne: 5 takker 3">
            <a:extLst>
              <a:ext uri="{FF2B5EF4-FFF2-40B4-BE49-F238E27FC236}">
                <a16:creationId xmlns:a16="http://schemas.microsoft.com/office/drawing/2014/main" id="{C3C21D76-AE0A-4373-A9F8-93CF6E936318}"/>
              </a:ext>
            </a:extLst>
          </p:cNvPr>
          <p:cNvSpPr/>
          <p:nvPr/>
        </p:nvSpPr>
        <p:spPr>
          <a:xfrm>
            <a:off x="2051720" y="2708920"/>
            <a:ext cx="306735" cy="288032"/>
          </a:xfrm>
          <a:prstGeom prst="star5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a-DK" dirty="0">
              <a:highlight>
                <a:srgbClr val="FF0000"/>
              </a:highlight>
            </a:endParaRPr>
          </a:p>
        </p:txBody>
      </p:sp>
      <p:sp>
        <p:nvSpPr>
          <p:cNvPr id="5" name="Stjerne: 5 takker 4">
            <a:extLst>
              <a:ext uri="{FF2B5EF4-FFF2-40B4-BE49-F238E27FC236}">
                <a16:creationId xmlns:a16="http://schemas.microsoft.com/office/drawing/2014/main" id="{B4F2DE4D-FD58-4456-994C-ADB72124BE0E}"/>
              </a:ext>
            </a:extLst>
          </p:cNvPr>
          <p:cNvSpPr/>
          <p:nvPr/>
        </p:nvSpPr>
        <p:spPr>
          <a:xfrm>
            <a:off x="4355976" y="2420888"/>
            <a:ext cx="306735" cy="288032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a-DK" dirty="0">
              <a:highlight>
                <a:srgbClr val="FF0000"/>
              </a:highlight>
            </a:endParaRPr>
          </a:p>
        </p:txBody>
      </p:sp>
      <p:sp>
        <p:nvSpPr>
          <p:cNvPr id="6" name="Stjerne: 5 takker 5">
            <a:extLst>
              <a:ext uri="{FF2B5EF4-FFF2-40B4-BE49-F238E27FC236}">
                <a16:creationId xmlns:a16="http://schemas.microsoft.com/office/drawing/2014/main" id="{5DA217F6-AC1E-4A3D-9814-E5B9E1820380}"/>
              </a:ext>
            </a:extLst>
          </p:cNvPr>
          <p:cNvSpPr/>
          <p:nvPr/>
        </p:nvSpPr>
        <p:spPr>
          <a:xfrm>
            <a:off x="6713537" y="2132856"/>
            <a:ext cx="306735" cy="288032"/>
          </a:xfrm>
          <a:prstGeom prst="star5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a-DK" dirty="0">
              <a:highlight>
                <a:srgbClr val="FF0000"/>
              </a:highlight>
            </a:endParaRP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EC18AE79-599F-43F4-837D-4E1A36C4E0AF}"/>
              </a:ext>
            </a:extLst>
          </p:cNvPr>
          <p:cNvSpPr txBox="1"/>
          <p:nvPr/>
        </p:nvSpPr>
        <p:spPr>
          <a:xfrm>
            <a:off x="510437" y="5806381"/>
            <a:ext cx="76536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/>
              <a:t>Frafaldet på AARHUS GYMNASIUM, HTX ligger lidt over landsgennemsnittet i 2020. På STX ligger det noget over, mens på HF er frafaldet laver end landsgennemsnittet i 2020. </a:t>
            </a:r>
          </a:p>
        </p:txBody>
      </p:sp>
    </p:spTree>
    <p:extLst>
      <p:ext uri="{BB962C8B-B14F-4D97-AF65-F5344CB8AC3E}">
        <p14:creationId xmlns:p14="http://schemas.microsoft.com/office/powerpoint/2010/main" val="20395329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836711"/>
            <a:ext cx="6192687" cy="792089"/>
          </a:xfrm>
        </p:spPr>
        <p:txBody>
          <a:bodyPr>
            <a:normAutofit fontScale="90000"/>
          </a:bodyPr>
          <a:lstStyle/>
          <a:p>
            <a:r>
              <a:rPr lang="da-DK" sz="2800" dirty="0"/>
              <a:t>Overgangsfrekvens - til videregående uddannelse</a:t>
            </a:r>
            <a:endParaRPr lang="da-DK" dirty="0"/>
          </a:p>
        </p:txBody>
      </p:sp>
      <p:graphicFrame>
        <p:nvGraphicFramePr>
          <p:cNvPr id="8" name="Pladsholder til indhold 7">
            <a:extLst>
              <a:ext uri="{FF2B5EF4-FFF2-40B4-BE49-F238E27FC236}">
                <a16:creationId xmlns:a16="http://schemas.microsoft.com/office/drawing/2014/main" id="{E9DCCB46-909D-48A6-89AE-2A1C9AD88C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2199397"/>
              </p:ext>
            </p:extLst>
          </p:nvPr>
        </p:nvGraphicFramePr>
        <p:xfrm>
          <a:off x="539552" y="1890564"/>
          <a:ext cx="7560642" cy="3600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kstfelt 3">
            <a:extLst>
              <a:ext uri="{FF2B5EF4-FFF2-40B4-BE49-F238E27FC236}">
                <a16:creationId xmlns:a16="http://schemas.microsoft.com/office/drawing/2014/main" id="{8F4256E5-A2ED-4C99-BE60-84AB7BC901EC}"/>
              </a:ext>
            </a:extLst>
          </p:cNvPr>
          <p:cNvSpPr txBox="1"/>
          <p:nvPr/>
        </p:nvSpPr>
        <p:spPr>
          <a:xfrm>
            <a:off x="510437" y="5806381"/>
            <a:ext cx="76536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/>
              <a:t>Dette vedr. elever der afsluttede deres uddannelse i 2017 og deres status to år efter. Overgangsfrekvensen AARHUS GYMNASIUM, HTX ligger under landsgennemsnittet ved seneste opgørelse. På STX og HF ligger overgangsfrekvensen bedre end landsgennemsnittet.  </a:t>
            </a:r>
          </a:p>
        </p:txBody>
      </p:sp>
      <p:sp>
        <p:nvSpPr>
          <p:cNvPr id="5" name="Stjerne: 5 takker 4">
            <a:extLst>
              <a:ext uri="{FF2B5EF4-FFF2-40B4-BE49-F238E27FC236}">
                <a16:creationId xmlns:a16="http://schemas.microsoft.com/office/drawing/2014/main" id="{9DB3E913-807F-46C5-B3EC-53E07A685CD7}"/>
              </a:ext>
            </a:extLst>
          </p:cNvPr>
          <p:cNvSpPr/>
          <p:nvPr/>
        </p:nvSpPr>
        <p:spPr>
          <a:xfrm>
            <a:off x="1889001" y="1916832"/>
            <a:ext cx="306735" cy="288032"/>
          </a:xfrm>
          <a:prstGeom prst="star5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a-DK" dirty="0">
              <a:highlight>
                <a:srgbClr val="FF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3957226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836711"/>
            <a:ext cx="6192687" cy="792089"/>
          </a:xfrm>
        </p:spPr>
        <p:txBody>
          <a:bodyPr>
            <a:normAutofit/>
          </a:bodyPr>
          <a:lstStyle/>
          <a:p>
            <a:r>
              <a:rPr lang="da-DK" sz="2800" dirty="0"/>
              <a:t>elevtrivsel </a:t>
            </a:r>
            <a:endParaRPr lang="da-DK" dirty="0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F1F1F1E0-2ED8-4674-BBD2-F8F56292BE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4596980"/>
              </p:ext>
            </p:extLst>
          </p:nvPr>
        </p:nvGraphicFramePr>
        <p:xfrm>
          <a:off x="539552" y="2132856"/>
          <a:ext cx="7344816" cy="3675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tjerne: 5 takker 3">
            <a:extLst>
              <a:ext uri="{FF2B5EF4-FFF2-40B4-BE49-F238E27FC236}">
                <a16:creationId xmlns:a16="http://schemas.microsoft.com/office/drawing/2014/main" id="{2BC04917-7832-4B90-90FC-9828B4BC830B}"/>
              </a:ext>
            </a:extLst>
          </p:cNvPr>
          <p:cNvSpPr/>
          <p:nvPr/>
        </p:nvSpPr>
        <p:spPr>
          <a:xfrm>
            <a:off x="1547664" y="2636912"/>
            <a:ext cx="318882" cy="271729"/>
          </a:xfrm>
          <a:prstGeom prst="star5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a-DK" dirty="0">
              <a:highlight>
                <a:srgbClr val="FF0000"/>
              </a:highlight>
            </a:endParaRPr>
          </a:p>
        </p:txBody>
      </p:sp>
      <p:sp>
        <p:nvSpPr>
          <p:cNvPr id="6" name="Stjerne: 5 takker 5">
            <a:extLst>
              <a:ext uri="{FF2B5EF4-FFF2-40B4-BE49-F238E27FC236}">
                <a16:creationId xmlns:a16="http://schemas.microsoft.com/office/drawing/2014/main" id="{1B86A6A5-68A9-4B59-A6B8-A178CB70F784}"/>
              </a:ext>
            </a:extLst>
          </p:cNvPr>
          <p:cNvSpPr/>
          <p:nvPr/>
        </p:nvSpPr>
        <p:spPr>
          <a:xfrm>
            <a:off x="3317014" y="3717032"/>
            <a:ext cx="318882" cy="271729"/>
          </a:xfrm>
          <a:prstGeom prst="star5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a-DK" dirty="0">
              <a:highlight>
                <a:srgbClr val="FF0000"/>
              </a:highlight>
            </a:endParaRPr>
          </a:p>
        </p:txBody>
      </p:sp>
      <p:sp>
        <p:nvSpPr>
          <p:cNvPr id="7" name="Stjerne: 5 takker 6">
            <a:extLst>
              <a:ext uri="{FF2B5EF4-FFF2-40B4-BE49-F238E27FC236}">
                <a16:creationId xmlns:a16="http://schemas.microsoft.com/office/drawing/2014/main" id="{AD165F67-1082-4747-BD41-69A0C285B715}"/>
              </a:ext>
            </a:extLst>
          </p:cNvPr>
          <p:cNvSpPr/>
          <p:nvPr/>
        </p:nvSpPr>
        <p:spPr>
          <a:xfrm>
            <a:off x="5117214" y="1988840"/>
            <a:ext cx="318882" cy="271729"/>
          </a:xfrm>
          <a:prstGeom prst="star5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a-DK" dirty="0">
              <a:highlight>
                <a:srgbClr val="FF0000"/>
              </a:highlight>
            </a:endParaRPr>
          </a:p>
        </p:txBody>
      </p:sp>
      <p:sp>
        <p:nvSpPr>
          <p:cNvPr id="8" name="Stjerne: 5 takker 7">
            <a:extLst>
              <a:ext uri="{FF2B5EF4-FFF2-40B4-BE49-F238E27FC236}">
                <a16:creationId xmlns:a16="http://schemas.microsoft.com/office/drawing/2014/main" id="{A0733612-D68E-4DB6-A05C-5F67EB96FDD8}"/>
              </a:ext>
            </a:extLst>
          </p:cNvPr>
          <p:cNvSpPr/>
          <p:nvPr/>
        </p:nvSpPr>
        <p:spPr>
          <a:xfrm>
            <a:off x="6845406" y="1988840"/>
            <a:ext cx="318882" cy="271729"/>
          </a:xfrm>
          <a:prstGeom prst="star5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a-DK" dirty="0">
              <a:highlight>
                <a:srgbClr val="FF0000"/>
              </a:highlight>
            </a:endParaRP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AF3BDF6A-BE24-4EA5-97D8-DC727AB8178C}"/>
              </a:ext>
            </a:extLst>
          </p:cNvPr>
          <p:cNvSpPr txBox="1"/>
          <p:nvPr/>
        </p:nvSpPr>
        <p:spPr>
          <a:xfrm>
            <a:off x="467544" y="5917710"/>
            <a:ext cx="76536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/>
              <a:t>HTX, HF og </a:t>
            </a:r>
            <a:r>
              <a:rPr lang="da-DK" sz="1400" dirty="0" err="1"/>
              <a:t>Pre</a:t>
            </a:r>
            <a:r>
              <a:rPr lang="da-DK" sz="1400" dirty="0"/>
              <a:t>-IB på AARHUS GYMNASIUM har en elevtrivsel på niveau med landsgennemsnittet eller bedre. STX ligger under landsgennemsnittet.  </a:t>
            </a:r>
          </a:p>
        </p:txBody>
      </p:sp>
    </p:spTree>
    <p:extLst>
      <p:ext uri="{BB962C8B-B14F-4D97-AF65-F5344CB8AC3E}">
        <p14:creationId xmlns:p14="http://schemas.microsoft.com/office/powerpoint/2010/main" val="20225447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836711"/>
            <a:ext cx="6192687" cy="792089"/>
          </a:xfrm>
        </p:spPr>
        <p:txBody>
          <a:bodyPr>
            <a:normAutofit fontScale="90000"/>
          </a:bodyPr>
          <a:lstStyle/>
          <a:p>
            <a:r>
              <a:rPr lang="da-DK" dirty="0"/>
              <a:t>udviklingsopgaver AARHUS GYMNASIUM 2020/2021: 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39552" y="1844824"/>
            <a:ext cx="6336704" cy="4121139"/>
          </a:xfrm>
        </p:spPr>
        <p:txBody>
          <a:bodyPr>
            <a:normAutofit/>
          </a:bodyPr>
          <a:lstStyle/>
          <a:p>
            <a:r>
              <a:rPr lang="da-DK" dirty="0"/>
              <a:t>Sikre høj kvalitet i den virtuelle undervisning. </a:t>
            </a:r>
          </a:p>
          <a:p>
            <a:r>
              <a:rPr lang="da-DK" dirty="0"/>
              <a:t>Årets tema for selvevalueringen: Øget samarbejde på tværs af de fire afdelinger med bl.a. fælles valgfag, fællesarrangementer </a:t>
            </a:r>
            <a:r>
              <a:rPr lang="da-DK" dirty="0" err="1"/>
              <a:t>oa</a:t>
            </a:r>
            <a:r>
              <a:rPr lang="da-DK" dirty="0"/>
              <a:t>. </a:t>
            </a:r>
          </a:p>
          <a:p>
            <a:r>
              <a:rPr lang="da-DK" dirty="0"/>
              <a:t>Se årets selvevaluering her: https://www.aarhustech.dk/om-aarhus-tech/kvalitet/selvevaluering-og-handlingsplaner/</a:t>
            </a:r>
          </a:p>
          <a:p>
            <a:r>
              <a:rPr lang="da-DK" dirty="0"/>
              <a:t>Afdelingsspecifikke indsatser fx forbedret karaktergennemsnittet STX og HF, Tilst afdelingen. 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739616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836711"/>
            <a:ext cx="6192687" cy="792089"/>
          </a:xfrm>
        </p:spPr>
        <p:txBody>
          <a:bodyPr>
            <a:normAutofit/>
          </a:bodyPr>
          <a:lstStyle/>
          <a:p>
            <a:r>
              <a:rPr lang="da-DK" dirty="0"/>
              <a:t>Kvalitetsmålene for AMU:  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39552" y="1844824"/>
            <a:ext cx="8136904" cy="4392487"/>
          </a:xfrm>
        </p:spPr>
        <p:txBody>
          <a:bodyPr>
            <a:normAutofit/>
          </a:bodyPr>
          <a:lstStyle/>
          <a:p>
            <a:r>
              <a:rPr lang="da-DK" sz="2400" b="1" dirty="0"/>
              <a:t>Kursisttilfredshed med fokus på kursisternes oplevelse af: </a:t>
            </a:r>
          </a:p>
          <a:p>
            <a:pPr marL="180975" lvl="1" indent="0">
              <a:buNone/>
            </a:pPr>
            <a:r>
              <a:rPr lang="da-DK" sz="2000" b="1" dirty="0"/>
              <a:t>1. Kursusudbyttet </a:t>
            </a:r>
          </a:p>
          <a:p>
            <a:pPr marL="180975" lvl="1" indent="0">
              <a:buNone/>
            </a:pPr>
            <a:r>
              <a:rPr lang="da-DK" sz="2000" b="1" dirty="0"/>
              <a:t>2. Lærerens præstation </a:t>
            </a:r>
          </a:p>
          <a:p>
            <a:pPr marL="180975" lvl="1" indent="0">
              <a:buNone/>
            </a:pPr>
            <a:r>
              <a:rPr lang="da-DK" sz="2000" b="1" dirty="0"/>
              <a:t>3. Undervisningens form og indhold</a:t>
            </a:r>
          </a:p>
          <a:p>
            <a:r>
              <a:rPr lang="da-DK" sz="2400" b="1" dirty="0"/>
              <a:t>Samlet tilfredshed</a:t>
            </a:r>
          </a:p>
          <a:p>
            <a:pPr marL="0" indent="0">
              <a:buNone/>
            </a:pPr>
            <a:endParaRPr lang="da-DK" sz="1000" dirty="0"/>
          </a:p>
        </p:txBody>
      </p:sp>
    </p:spTree>
    <p:extLst>
      <p:ext uri="{BB962C8B-B14F-4D97-AF65-F5344CB8AC3E}">
        <p14:creationId xmlns:p14="http://schemas.microsoft.com/office/powerpoint/2010/main" val="27641281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836711"/>
            <a:ext cx="6192687" cy="792089"/>
          </a:xfrm>
        </p:spPr>
        <p:txBody>
          <a:bodyPr>
            <a:normAutofit/>
          </a:bodyPr>
          <a:lstStyle/>
          <a:p>
            <a:r>
              <a:rPr lang="da-DK" dirty="0"/>
              <a:t>resultater for amu </a:t>
            </a:r>
          </a:p>
        </p:txBody>
      </p:sp>
      <p:graphicFrame>
        <p:nvGraphicFramePr>
          <p:cNvPr id="9" name="Pladsholder til indhold 6">
            <a:extLst>
              <a:ext uri="{FF2B5EF4-FFF2-40B4-BE49-F238E27FC236}">
                <a16:creationId xmlns:a16="http://schemas.microsoft.com/office/drawing/2014/main" id="{8EC6F706-D287-46CF-B107-66AF443378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3633409"/>
              </p:ext>
            </p:extLst>
          </p:nvPr>
        </p:nvGraphicFramePr>
        <p:xfrm>
          <a:off x="539750" y="1988840"/>
          <a:ext cx="7632650" cy="39769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tjerne: 5 takker 3">
            <a:extLst>
              <a:ext uri="{FF2B5EF4-FFF2-40B4-BE49-F238E27FC236}">
                <a16:creationId xmlns:a16="http://schemas.microsoft.com/office/drawing/2014/main" id="{BABA65D8-87CA-4A58-8F94-54946F280FB7}"/>
              </a:ext>
            </a:extLst>
          </p:cNvPr>
          <p:cNvSpPr/>
          <p:nvPr/>
        </p:nvSpPr>
        <p:spPr>
          <a:xfrm>
            <a:off x="7092280" y="2797231"/>
            <a:ext cx="318882" cy="271729"/>
          </a:xfrm>
          <a:prstGeom prst="star5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a-DK" dirty="0">
              <a:highlight>
                <a:srgbClr val="FF0000"/>
              </a:highlight>
            </a:endParaRPr>
          </a:p>
        </p:txBody>
      </p:sp>
      <p:sp>
        <p:nvSpPr>
          <p:cNvPr id="5" name="Stjerne: 5 takker 4">
            <a:extLst>
              <a:ext uri="{FF2B5EF4-FFF2-40B4-BE49-F238E27FC236}">
                <a16:creationId xmlns:a16="http://schemas.microsoft.com/office/drawing/2014/main" id="{C26D72F4-ACC4-44DF-86A1-E9C6BE22A795}"/>
              </a:ext>
            </a:extLst>
          </p:cNvPr>
          <p:cNvSpPr/>
          <p:nvPr/>
        </p:nvSpPr>
        <p:spPr>
          <a:xfrm>
            <a:off x="5292080" y="2276872"/>
            <a:ext cx="318882" cy="271729"/>
          </a:xfrm>
          <a:prstGeom prst="star5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a-DK" dirty="0">
              <a:highlight>
                <a:srgbClr val="FF0000"/>
              </a:highlight>
            </a:endParaRPr>
          </a:p>
        </p:txBody>
      </p:sp>
      <p:sp>
        <p:nvSpPr>
          <p:cNvPr id="6" name="Stjerne: 5 takker 5">
            <a:extLst>
              <a:ext uri="{FF2B5EF4-FFF2-40B4-BE49-F238E27FC236}">
                <a16:creationId xmlns:a16="http://schemas.microsoft.com/office/drawing/2014/main" id="{BB636632-51CB-4D30-BF12-1A83E3B98EC6}"/>
              </a:ext>
            </a:extLst>
          </p:cNvPr>
          <p:cNvSpPr/>
          <p:nvPr/>
        </p:nvSpPr>
        <p:spPr>
          <a:xfrm>
            <a:off x="3419872" y="1988840"/>
            <a:ext cx="318882" cy="271729"/>
          </a:xfrm>
          <a:prstGeom prst="star5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a-DK" dirty="0">
              <a:highlight>
                <a:srgbClr val="FF0000"/>
              </a:highlight>
            </a:endParaRPr>
          </a:p>
        </p:txBody>
      </p:sp>
      <p:sp>
        <p:nvSpPr>
          <p:cNvPr id="7" name="Stjerne: 5 takker 6">
            <a:extLst>
              <a:ext uri="{FF2B5EF4-FFF2-40B4-BE49-F238E27FC236}">
                <a16:creationId xmlns:a16="http://schemas.microsoft.com/office/drawing/2014/main" id="{8058F8BF-5A2C-4DAB-8E17-1E978C7EDA1B}"/>
              </a:ext>
            </a:extLst>
          </p:cNvPr>
          <p:cNvSpPr/>
          <p:nvPr/>
        </p:nvSpPr>
        <p:spPr>
          <a:xfrm>
            <a:off x="1619672" y="3445303"/>
            <a:ext cx="318882" cy="271729"/>
          </a:xfrm>
          <a:prstGeom prst="star5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a-DK" dirty="0">
              <a:highlight>
                <a:srgbClr val="FF0000"/>
              </a:highlight>
            </a:endParaRP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FA75E04C-17D7-4442-BADD-41DE1AADE597}"/>
              </a:ext>
            </a:extLst>
          </p:cNvPr>
          <p:cNvSpPr txBox="1"/>
          <p:nvPr/>
        </p:nvSpPr>
        <p:spPr>
          <a:xfrm>
            <a:off x="467544" y="5917710"/>
            <a:ext cx="76536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/>
              <a:t>Kursisttilfredsheden ligger på niveau med landsgennemsnittet samlet. Indenfor de tre kategorier er tilfredsheden ligeledes på niveau med landsgennemsnittet eller bedre.</a:t>
            </a:r>
          </a:p>
        </p:txBody>
      </p:sp>
    </p:spTree>
    <p:extLst>
      <p:ext uri="{BB962C8B-B14F-4D97-AF65-F5344CB8AC3E}">
        <p14:creationId xmlns:p14="http://schemas.microsoft.com/office/powerpoint/2010/main" val="11324150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836711"/>
            <a:ext cx="6192687" cy="792089"/>
          </a:xfrm>
        </p:spPr>
        <p:txBody>
          <a:bodyPr>
            <a:normAutofit/>
          </a:bodyPr>
          <a:lstStyle/>
          <a:p>
            <a:r>
              <a:rPr lang="da-DK" dirty="0"/>
              <a:t>udviklingsopgaver amu 2020/2021: 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39552" y="1844824"/>
            <a:ext cx="6336704" cy="4121139"/>
          </a:xfrm>
        </p:spPr>
        <p:txBody>
          <a:bodyPr>
            <a:normAutofit/>
          </a:bodyPr>
          <a:lstStyle/>
          <a:p>
            <a:r>
              <a:rPr lang="da-DK" dirty="0"/>
              <a:t>Sikre høj kvalitet i den virtuelle undervisning.</a:t>
            </a:r>
          </a:p>
          <a:p>
            <a:r>
              <a:rPr lang="da-DK" dirty="0"/>
              <a:t>Fortsat implementering af AMU-prøver herunder sikring af kvalitet i afholdelse af prøverne.</a:t>
            </a:r>
          </a:p>
          <a:p>
            <a:pPr marL="0" indent="0">
              <a:buNone/>
            </a:pPr>
            <a:r>
              <a:rPr lang="da-DK" dirty="0"/>
              <a:t> 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097409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836711"/>
            <a:ext cx="6192687" cy="792089"/>
          </a:xfrm>
        </p:spPr>
        <p:txBody>
          <a:bodyPr>
            <a:normAutofit fontScale="90000"/>
          </a:bodyPr>
          <a:lstStyle/>
          <a:p>
            <a:r>
              <a:rPr lang="da-DK" dirty="0"/>
              <a:t>Målopfyldelse kvalitetsmålene – skolens resultat:  </a:t>
            </a:r>
          </a:p>
        </p:txBody>
      </p:sp>
      <p:graphicFrame>
        <p:nvGraphicFramePr>
          <p:cNvPr id="6" name="Pladsholder til indhold 5">
            <a:extLst>
              <a:ext uri="{FF2B5EF4-FFF2-40B4-BE49-F238E27FC236}">
                <a16:creationId xmlns:a16="http://schemas.microsoft.com/office/drawing/2014/main" id="{B2B0B20D-962C-4BB0-96A8-9FEFD4EBE0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1154981"/>
              </p:ext>
            </p:extLst>
          </p:nvPr>
        </p:nvGraphicFramePr>
        <p:xfrm>
          <a:off x="755576" y="2060848"/>
          <a:ext cx="7416823" cy="4104453"/>
        </p:xfrm>
        <a:graphic>
          <a:graphicData uri="http://schemas.openxmlformats.org/drawingml/2006/table">
            <a:tbl>
              <a:tblPr>
                <a:tableStyleId>{85BE263C-DBD7-4A20-BB59-AAB30ACAA65A}</a:tableStyleId>
              </a:tblPr>
              <a:tblGrid>
                <a:gridCol w="2955578">
                  <a:extLst>
                    <a:ext uri="{9D8B030D-6E8A-4147-A177-3AD203B41FA5}">
                      <a16:colId xmlns:a16="http://schemas.microsoft.com/office/drawing/2014/main" val="2851402068"/>
                    </a:ext>
                  </a:extLst>
                </a:gridCol>
                <a:gridCol w="892249">
                  <a:extLst>
                    <a:ext uri="{9D8B030D-6E8A-4147-A177-3AD203B41FA5}">
                      <a16:colId xmlns:a16="http://schemas.microsoft.com/office/drawing/2014/main" val="1622928393"/>
                    </a:ext>
                  </a:extLst>
                </a:gridCol>
                <a:gridCol w="892249">
                  <a:extLst>
                    <a:ext uri="{9D8B030D-6E8A-4147-A177-3AD203B41FA5}">
                      <a16:colId xmlns:a16="http://schemas.microsoft.com/office/drawing/2014/main" val="1731622944"/>
                    </a:ext>
                  </a:extLst>
                </a:gridCol>
                <a:gridCol w="892249">
                  <a:extLst>
                    <a:ext uri="{9D8B030D-6E8A-4147-A177-3AD203B41FA5}">
                      <a16:colId xmlns:a16="http://schemas.microsoft.com/office/drawing/2014/main" val="2755069992"/>
                    </a:ext>
                  </a:extLst>
                </a:gridCol>
                <a:gridCol w="892249">
                  <a:extLst>
                    <a:ext uri="{9D8B030D-6E8A-4147-A177-3AD203B41FA5}">
                      <a16:colId xmlns:a16="http://schemas.microsoft.com/office/drawing/2014/main" val="3050619645"/>
                    </a:ext>
                  </a:extLst>
                </a:gridCol>
                <a:gridCol w="892249">
                  <a:extLst>
                    <a:ext uri="{9D8B030D-6E8A-4147-A177-3AD203B41FA5}">
                      <a16:colId xmlns:a16="http://schemas.microsoft.com/office/drawing/2014/main" val="2972621445"/>
                    </a:ext>
                  </a:extLst>
                </a:gridCol>
              </a:tblGrid>
              <a:tr h="522516">
                <a:tc>
                  <a:txBody>
                    <a:bodyPr/>
                    <a:lstStyle/>
                    <a:p>
                      <a:pPr algn="l" fontAlgn="b"/>
                      <a:endParaRPr lang="da-DK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600" b="1" u="none" strike="noStrike" dirty="0">
                          <a:effectLst/>
                        </a:rPr>
                        <a:t>EUD</a:t>
                      </a:r>
                      <a:endParaRPr lang="da-DK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600" b="1" u="none" strike="noStrike" dirty="0">
                          <a:effectLst/>
                        </a:rPr>
                        <a:t>HTX</a:t>
                      </a:r>
                      <a:endParaRPr lang="da-DK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600" b="1" u="none" strike="noStrike" dirty="0">
                          <a:effectLst/>
                        </a:rPr>
                        <a:t>STX</a:t>
                      </a:r>
                      <a:endParaRPr lang="da-DK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600" b="1" u="none" strike="noStrike" dirty="0">
                          <a:effectLst/>
                        </a:rPr>
                        <a:t>HF</a:t>
                      </a:r>
                      <a:endParaRPr lang="da-DK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600" b="1" u="none" strike="noStrike" dirty="0">
                          <a:effectLst/>
                        </a:rPr>
                        <a:t>AMU</a:t>
                      </a:r>
                      <a:endParaRPr lang="da-DK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719145"/>
                  </a:ext>
                </a:extLst>
              </a:tr>
              <a:tr h="522516"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b="1" u="none" strike="noStrike" dirty="0">
                          <a:effectLst/>
                        </a:rPr>
                        <a:t>Trivsel elev/kursist</a:t>
                      </a:r>
                      <a:endParaRPr lang="da-DK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800" b="1" u="none" strike="noStrike" dirty="0">
                          <a:solidFill>
                            <a:srgbClr val="00FF00"/>
                          </a:solidFill>
                          <a:effectLst/>
                        </a:rPr>
                        <a:t>√</a:t>
                      </a:r>
                      <a:endParaRPr lang="da-DK" sz="1800" b="1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800" b="1" u="none" strike="noStrike" dirty="0">
                          <a:solidFill>
                            <a:srgbClr val="00FF00"/>
                          </a:solidFill>
                          <a:effectLst/>
                        </a:rPr>
                        <a:t>√</a:t>
                      </a:r>
                      <a:endParaRPr lang="da-DK" sz="1800" b="1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÷</a:t>
                      </a:r>
                      <a:endParaRPr lang="da-DK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1" u="none" strike="noStrike" dirty="0">
                          <a:solidFill>
                            <a:srgbClr val="00FF00"/>
                          </a:solidFill>
                          <a:effectLst/>
                        </a:rPr>
                        <a:t> √</a:t>
                      </a:r>
                      <a:endParaRPr lang="da-DK" sz="1800" b="1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800" b="1" u="none" strike="noStrike" dirty="0">
                          <a:solidFill>
                            <a:srgbClr val="00FF00"/>
                          </a:solidFill>
                          <a:effectLst/>
                        </a:rPr>
                        <a:t>√</a:t>
                      </a:r>
                      <a:endParaRPr lang="da-DK" sz="1800" b="1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621258942"/>
                  </a:ext>
                </a:extLst>
              </a:tr>
              <a:tr h="522516"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b="1" u="none" strike="noStrike" dirty="0">
                          <a:effectLst/>
                        </a:rPr>
                        <a:t>Tilfredse virksomheder</a:t>
                      </a:r>
                      <a:endParaRPr lang="da-DK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da-DK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÷</a:t>
                      </a:r>
                      <a:endParaRPr lang="da-DK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da-DK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da-DK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800" u="none" strike="noStrike" dirty="0">
                          <a:effectLst/>
                        </a:rPr>
                        <a:t>-</a:t>
                      </a:r>
                      <a:endParaRPr lang="da-DK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800" u="none" strike="noStrike">
                          <a:effectLst/>
                        </a:rPr>
                        <a:t>-</a:t>
                      </a:r>
                      <a:endParaRPr lang="da-DK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045142964"/>
                  </a:ext>
                </a:extLst>
              </a:tr>
              <a:tr h="522516"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b="1" u="none" strike="noStrike" dirty="0">
                          <a:effectLst/>
                        </a:rPr>
                        <a:t>Frafald</a:t>
                      </a:r>
                      <a:endParaRPr lang="da-DK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800" b="1" u="none" strike="noStrike" dirty="0">
                          <a:solidFill>
                            <a:srgbClr val="00FF00"/>
                          </a:solidFill>
                          <a:effectLst/>
                        </a:rPr>
                        <a:t>√</a:t>
                      </a:r>
                      <a:endParaRPr lang="da-DK" sz="1800" b="1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800" u="none" strike="noStrike" dirty="0">
                          <a:effectLst/>
                        </a:rPr>
                        <a:t> </a:t>
                      </a:r>
                      <a:r>
                        <a:rPr lang="da-DK" sz="1800" b="1" u="none" strike="noStrike" dirty="0">
                          <a:solidFill>
                            <a:srgbClr val="FFC000"/>
                          </a:solidFill>
                          <a:effectLst/>
                        </a:rPr>
                        <a:t>÷</a:t>
                      </a:r>
                      <a:endParaRPr lang="da-DK" sz="1800" b="1" i="0" u="none" strike="noStrike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800" u="none" strike="noStrike" dirty="0">
                          <a:effectLst/>
                        </a:rPr>
                        <a:t> </a:t>
                      </a:r>
                      <a:r>
                        <a:rPr lang="da-DK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÷</a:t>
                      </a:r>
                      <a:endParaRPr lang="da-DK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800" b="1" u="none" strike="noStrike" dirty="0">
                          <a:solidFill>
                            <a:srgbClr val="00FF00"/>
                          </a:solidFill>
                          <a:effectLst/>
                        </a:rPr>
                        <a:t>√</a:t>
                      </a:r>
                      <a:endParaRPr lang="da-DK" sz="1800" b="1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800" u="none" strike="noStrike">
                          <a:effectLst/>
                        </a:rPr>
                        <a:t>-</a:t>
                      </a:r>
                      <a:endParaRPr lang="da-DK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56430572"/>
                  </a:ext>
                </a:extLst>
              </a:tr>
              <a:tr h="522516"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b="1" u="none" strike="noStrike" dirty="0">
                          <a:effectLst/>
                        </a:rPr>
                        <a:t>Eksamensresultat</a:t>
                      </a:r>
                      <a:endParaRPr lang="da-DK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800" u="none" strike="noStrike" dirty="0">
                          <a:effectLst/>
                        </a:rPr>
                        <a:t>-</a:t>
                      </a:r>
                      <a:endParaRPr lang="da-DK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800" b="1" u="none" strike="noStrike" dirty="0">
                          <a:solidFill>
                            <a:srgbClr val="00FF00"/>
                          </a:solidFill>
                          <a:effectLst/>
                        </a:rPr>
                        <a:t>√</a:t>
                      </a:r>
                      <a:endParaRPr lang="da-DK" sz="1800" b="1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800" u="none" strike="noStrike" dirty="0">
                          <a:effectLst/>
                        </a:rPr>
                        <a:t> </a:t>
                      </a:r>
                      <a:r>
                        <a:rPr lang="da-DK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÷</a:t>
                      </a:r>
                      <a:endParaRPr lang="da-DK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800" u="none" strike="noStrike" dirty="0">
                          <a:effectLst/>
                        </a:rPr>
                        <a:t> </a:t>
                      </a:r>
                      <a:r>
                        <a:rPr lang="da-DK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÷</a:t>
                      </a:r>
                      <a:endParaRPr lang="da-DK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800" u="none" strike="noStrike">
                          <a:effectLst/>
                        </a:rPr>
                        <a:t>-</a:t>
                      </a:r>
                      <a:endParaRPr lang="da-DK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042501614"/>
                  </a:ext>
                </a:extLst>
              </a:tr>
              <a:tr h="969357"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b="1" u="none" strike="noStrike" dirty="0">
                          <a:effectLst/>
                        </a:rPr>
                        <a:t>Overgangsfrekvens </a:t>
                      </a:r>
                      <a:r>
                        <a:rPr lang="da-DK" sz="1600" b="1" u="none" strike="noStrike" dirty="0" err="1">
                          <a:effectLst/>
                        </a:rPr>
                        <a:t>udd</a:t>
                      </a:r>
                      <a:r>
                        <a:rPr lang="da-DK" sz="1600" b="1" u="none" strike="noStrike" dirty="0">
                          <a:effectLst/>
                        </a:rPr>
                        <a:t>./</a:t>
                      </a:r>
                      <a:r>
                        <a:rPr lang="da-DK" sz="1600" b="1" u="none" strike="noStrike" dirty="0" err="1">
                          <a:effectLst/>
                        </a:rPr>
                        <a:t>beskæf</a:t>
                      </a:r>
                      <a:r>
                        <a:rPr lang="da-DK" sz="1600" b="1" u="none" strike="noStrike" dirty="0">
                          <a:effectLst/>
                        </a:rPr>
                        <a:t>.</a:t>
                      </a:r>
                      <a:endParaRPr lang="da-DK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800" b="1" u="none" strike="noStrike" dirty="0">
                          <a:solidFill>
                            <a:srgbClr val="00FF00"/>
                          </a:solidFill>
                          <a:effectLst/>
                        </a:rPr>
                        <a:t>√</a:t>
                      </a:r>
                      <a:endParaRPr lang="da-DK" sz="1800" b="1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800" u="none" strike="noStrike" dirty="0">
                          <a:effectLst/>
                        </a:rPr>
                        <a:t> </a:t>
                      </a:r>
                      <a:r>
                        <a:rPr lang="da-DK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÷</a:t>
                      </a:r>
                      <a:endParaRPr lang="da-DK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800" b="1" u="none" strike="noStrike" dirty="0">
                          <a:solidFill>
                            <a:srgbClr val="00FF00"/>
                          </a:solidFill>
                          <a:effectLst/>
                        </a:rPr>
                        <a:t>√</a:t>
                      </a:r>
                      <a:endParaRPr lang="da-DK" sz="1800" b="1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800" b="1" u="none" strike="noStrike" dirty="0">
                          <a:solidFill>
                            <a:srgbClr val="00FF00"/>
                          </a:solidFill>
                          <a:effectLst/>
                        </a:rPr>
                        <a:t>√</a:t>
                      </a:r>
                      <a:endParaRPr lang="da-DK" sz="1800" b="1" i="0" u="none" strike="noStrike" dirty="0">
                        <a:solidFill>
                          <a:srgbClr val="00FF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800" u="none" strike="noStrike" dirty="0">
                          <a:effectLst/>
                        </a:rPr>
                        <a:t>-</a:t>
                      </a:r>
                      <a:endParaRPr lang="da-DK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635141178"/>
                  </a:ext>
                </a:extLst>
              </a:tr>
              <a:tr h="522516">
                <a:tc>
                  <a:txBody>
                    <a:bodyPr/>
                    <a:lstStyle/>
                    <a:p>
                      <a:pPr algn="l" fontAlgn="b"/>
                      <a:r>
                        <a:rPr lang="da-DK" sz="1600" b="1" u="none" strike="noStrike" dirty="0">
                          <a:effectLst/>
                        </a:rPr>
                        <a:t>Ansøgertal</a:t>
                      </a:r>
                      <a:endParaRPr lang="da-DK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800" u="none" strike="noStrike" dirty="0">
                          <a:effectLst/>
                        </a:rPr>
                        <a:t> </a:t>
                      </a:r>
                      <a:r>
                        <a:rPr lang="da-DK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÷</a:t>
                      </a:r>
                      <a:endParaRPr lang="da-DK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800" u="none" strike="noStrike" dirty="0">
                          <a:effectLst/>
                        </a:rPr>
                        <a:t>-</a:t>
                      </a:r>
                      <a:endParaRPr lang="da-DK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800" u="none" strike="noStrike" dirty="0">
                          <a:effectLst/>
                        </a:rPr>
                        <a:t>-</a:t>
                      </a:r>
                      <a:endParaRPr lang="da-DK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800" u="none" strike="noStrike" dirty="0">
                          <a:effectLst/>
                        </a:rPr>
                        <a:t>-</a:t>
                      </a:r>
                      <a:endParaRPr lang="da-DK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1800" u="none" strike="noStrike" dirty="0">
                          <a:effectLst/>
                        </a:rPr>
                        <a:t>-</a:t>
                      </a:r>
                      <a:endParaRPr lang="da-DK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42340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0228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39552" y="2060848"/>
            <a:ext cx="8136904" cy="4176464"/>
          </a:xfrm>
        </p:spPr>
        <p:txBody>
          <a:bodyPr>
            <a:normAutofit fontScale="40000" lnSpcReduction="20000"/>
          </a:bodyPr>
          <a:lstStyle/>
          <a:p>
            <a:r>
              <a:rPr lang="da-DK" sz="4400" dirty="0">
                <a:solidFill>
                  <a:schemeClr val="tx1"/>
                </a:solidFill>
              </a:rPr>
              <a:t>STUK (Styrelsen for Undervisning og Kvalitet) - gennemfører årligt kvalitetskontrol af ungdomsuddannelserne såvel som arbejdsmarkedskurserne/AMU.</a:t>
            </a:r>
          </a:p>
          <a:p>
            <a:r>
              <a:rPr lang="da-DK" sz="4400" dirty="0">
                <a:solidFill>
                  <a:schemeClr val="tx1"/>
                </a:solidFill>
              </a:rPr>
              <a:t>Dette sker ved, at de screener skolernes resultater indenfor en række kvalitetsparametre som f.eks. karakterer, gennemførelse og elev/kursist tilfredshed.</a:t>
            </a:r>
          </a:p>
          <a:p>
            <a:r>
              <a:rPr lang="da-DK" sz="4400" dirty="0">
                <a:solidFill>
                  <a:schemeClr val="tx1"/>
                </a:solidFill>
              </a:rPr>
              <a:t>STUK har en forventning om, at bestyrelsen har kendskab til disse resultater.  </a:t>
            </a:r>
          </a:p>
          <a:p>
            <a:r>
              <a:rPr lang="da-DK" sz="4400" dirty="0">
                <a:solidFill>
                  <a:schemeClr val="tx1"/>
                </a:solidFill>
              </a:rPr>
              <a:t>Seneste screening blev gennemført nov./dec. 2020.</a:t>
            </a:r>
          </a:p>
          <a:p>
            <a:r>
              <a:rPr lang="da-DK" sz="4400" dirty="0">
                <a:solidFill>
                  <a:schemeClr val="tx1"/>
                </a:solidFill>
              </a:rPr>
              <a:t>Resultater brugt i screeningen er fra kalenderåret 2019, 2020 samt skoleåret 2019/2020. </a:t>
            </a:r>
          </a:p>
          <a:p>
            <a:r>
              <a:rPr lang="da-DK" sz="4400" dirty="0">
                <a:solidFill>
                  <a:schemeClr val="tx1"/>
                </a:solidFill>
              </a:rPr>
              <a:t>Data er offentlig tilgængelig i </a:t>
            </a:r>
            <a:r>
              <a:rPr lang="da-DK" sz="4400" dirty="0" err="1">
                <a:solidFill>
                  <a:schemeClr val="tx1"/>
                </a:solidFill>
              </a:rPr>
              <a:t>STUKs</a:t>
            </a:r>
            <a:r>
              <a:rPr lang="da-DK" sz="4400" dirty="0">
                <a:solidFill>
                  <a:schemeClr val="tx1"/>
                </a:solidFill>
              </a:rPr>
              <a:t> datavarehus – uddannelsesstatistik.dk. </a:t>
            </a: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6876B22E-CA75-401C-B7EE-6DED11D7F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836711"/>
            <a:ext cx="6192687" cy="792089"/>
          </a:xfrm>
        </p:spPr>
        <p:txBody>
          <a:bodyPr>
            <a:normAutofit/>
          </a:bodyPr>
          <a:lstStyle/>
          <a:p>
            <a:r>
              <a:rPr lang="da-DK" dirty="0"/>
              <a:t>Om kvalitetsmålene:  </a:t>
            </a:r>
          </a:p>
        </p:txBody>
      </p:sp>
    </p:spTree>
    <p:extLst>
      <p:ext uri="{BB962C8B-B14F-4D97-AF65-F5344CB8AC3E}">
        <p14:creationId xmlns:p14="http://schemas.microsoft.com/office/powerpoint/2010/main" val="2530374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836711"/>
            <a:ext cx="6192687" cy="792089"/>
          </a:xfrm>
        </p:spPr>
        <p:txBody>
          <a:bodyPr>
            <a:normAutofit fontScale="90000"/>
          </a:bodyPr>
          <a:lstStyle/>
          <a:p>
            <a:r>
              <a:rPr lang="da-DK" dirty="0"/>
              <a:t>Kvalitetsmålene for Erhvervsuddannelserne:  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39552" y="2060848"/>
            <a:ext cx="7848872" cy="3816424"/>
          </a:xfrm>
        </p:spPr>
        <p:txBody>
          <a:bodyPr>
            <a:normAutofit fontScale="62500" lnSpcReduction="20000"/>
          </a:bodyPr>
          <a:lstStyle/>
          <a:p>
            <a:r>
              <a:rPr lang="da-DK" sz="3800" b="1" dirty="0">
                <a:solidFill>
                  <a:schemeClr val="tx1"/>
                </a:solidFill>
              </a:rPr>
              <a:t>Flere elever skal vælge en erhvervsuddannelse direkte efter 9. eller 10. klasse </a:t>
            </a:r>
          </a:p>
          <a:p>
            <a:r>
              <a:rPr lang="da-DK" sz="3800" b="1" dirty="0">
                <a:solidFill>
                  <a:schemeClr val="tx1"/>
                </a:solidFill>
              </a:rPr>
              <a:t>Flere skal fuldføre en erhvervsuddannelse </a:t>
            </a:r>
          </a:p>
          <a:p>
            <a:r>
              <a:rPr lang="da-DK" sz="3800" b="1" dirty="0">
                <a:solidFill>
                  <a:schemeClr val="tx1"/>
                </a:solidFill>
              </a:rPr>
              <a:t>Erhvervsuddannelserne skal udfordre alle elever, så de bliver så dygtige, som de kan </a:t>
            </a:r>
          </a:p>
          <a:p>
            <a:r>
              <a:rPr lang="da-DK" sz="3800" b="1" dirty="0">
                <a:solidFill>
                  <a:schemeClr val="tx1"/>
                </a:solidFill>
              </a:rPr>
              <a:t>Tilliden til og trivslen på erhvervsskolerne skal styrkes </a:t>
            </a:r>
          </a:p>
          <a:p>
            <a:pPr marL="0" indent="0">
              <a:buNone/>
            </a:pPr>
            <a:r>
              <a:rPr lang="da-DK" sz="5600" dirty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36351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836711"/>
            <a:ext cx="6192687" cy="792089"/>
          </a:xfrm>
        </p:spPr>
        <p:txBody>
          <a:bodyPr>
            <a:noAutofit/>
          </a:bodyPr>
          <a:lstStyle/>
          <a:p>
            <a:r>
              <a:rPr lang="da-DK" sz="2000" dirty="0"/>
              <a:t>Mål 1: Antal ansøgere - 1. prioritets-ansøgninger fra 9. og 10. klasse</a:t>
            </a:r>
          </a:p>
        </p:txBody>
      </p:sp>
      <p:sp>
        <p:nvSpPr>
          <p:cNvPr id="9" name="Tekstfelt 8"/>
          <p:cNvSpPr txBox="1"/>
          <p:nvPr/>
        </p:nvSpPr>
        <p:spPr>
          <a:xfrm>
            <a:off x="560734" y="6021289"/>
            <a:ext cx="59554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/>
              <a:t>Vi har nedgang i elevoptaget med 77 og når dermed ikke målet.</a:t>
            </a:r>
            <a:r>
              <a:rPr lang="da-DK" sz="1400" b="1" dirty="0">
                <a:solidFill>
                  <a:srgbClr val="00B050"/>
                </a:solidFill>
              </a:rPr>
              <a:t> </a:t>
            </a:r>
            <a:r>
              <a:rPr lang="da-DK" sz="1400" dirty="0"/>
              <a:t>  </a:t>
            </a:r>
          </a:p>
        </p:txBody>
      </p:sp>
      <p:graphicFrame>
        <p:nvGraphicFramePr>
          <p:cNvPr id="11" name="Pladsholder til indhold 10">
            <a:extLst>
              <a:ext uri="{FF2B5EF4-FFF2-40B4-BE49-F238E27FC236}">
                <a16:creationId xmlns:a16="http://schemas.microsoft.com/office/drawing/2014/main" id="{343FFCF7-C30D-4CCF-93F8-5FDD8B0190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1798583"/>
              </p:ext>
            </p:extLst>
          </p:nvPr>
        </p:nvGraphicFramePr>
        <p:xfrm>
          <a:off x="539750" y="1988840"/>
          <a:ext cx="7200602" cy="40324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tjerne: 5 takker 3">
            <a:extLst>
              <a:ext uri="{FF2B5EF4-FFF2-40B4-BE49-F238E27FC236}">
                <a16:creationId xmlns:a16="http://schemas.microsoft.com/office/drawing/2014/main" id="{86799AB5-4A04-4AFA-88D5-B96BF1D8B850}"/>
              </a:ext>
            </a:extLst>
          </p:cNvPr>
          <p:cNvSpPr/>
          <p:nvPr/>
        </p:nvSpPr>
        <p:spPr>
          <a:xfrm>
            <a:off x="6876256" y="2492896"/>
            <a:ext cx="306735" cy="288032"/>
          </a:xfrm>
          <a:prstGeom prst="star5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highlight>
                <a:srgbClr val="FF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821579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836711"/>
            <a:ext cx="6192687" cy="792089"/>
          </a:xfrm>
        </p:spPr>
        <p:txBody>
          <a:bodyPr>
            <a:normAutofit fontScale="90000"/>
          </a:bodyPr>
          <a:lstStyle/>
          <a:p>
            <a:r>
              <a:rPr lang="da-DK" dirty="0"/>
              <a:t>Mål 2: </a:t>
            </a:r>
            <a:r>
              <a:rPr lang="da-DK" sz="2200" dirty="0"/>
              <a:t>Frafald fra start på grundforløbet til og med start på hovedforløbet</a:t>
            </a:r>
          </a:p>
        </p:txBody>
      </p:sp>
      <p:sp>
        <p:nvSpPr>
          <p:cNvPr id="10" name="Tekstfelt 9"/>
          <p:cNvSpPr txBox="1"/>
          <p:nvPr/>
        </p:nvSpPr>
        <p:spPr>
          <a:xfrm>
            <a:off x="539552" y="5877272"/>
            <a:ext cx="71002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/>
              <a:t>Vores overgangsfrekvens er bedre end landstallet (7pct.point), og vi når dermed det overordnede mål for fuldførelse.</a:t>
            </a:r>
            <a:r>
              <a:rPr lang="da-DK" sz="1400" b="1" dirty="0">
                <a:solidFill>
                  <a:srgbClr val="00B050"/>
                </a:solidFill>
              </a:rPr>
              <a:t> </a:t>
            </a:r>
            <a:endParaRPr lang="da-DK" sz="1400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33283586-A1A0-4D08-A933-74739CC543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1928741"/>
              </p:ext>
            </p:extLst>
          </p:nvPr>
        </p:nvGraphicFramePr>
        <p:xfrm>
          <a:off x="539552" y="1916832"/>
          <a:ext cx="7272808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Stjerne: 5 takker 5">
            <a:extLst>
              <a:ext uri="{FF2B5EF4-FFF2-40B4-BE49-F238E27FC236}">
                <a16:creationId xmlns:a16="http://schemas.microsoft.com/office/drawing/2014/main" id="{9E116D1F-6AC7-4AE8-9D12-19BD5FB4068A}"/>
              </a:ext>
            </a:extLst>
          </p:cNvPr>
          <p:cNvSpPr/>
          <p:nvPr/>
        </p:nvSpPr>
        <p:spPr>
          <a:xfrm>
            <a:off x="6516216" y="1988840"/>
            <a:ext cx="306735" cy="288032"/>
          </a:xfrm>
          <a:prstGeom prst="star5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highlight>
                <a:srgbClr val="FF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834008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836711"/>
            <a:ext cx="6192687" cy="792089"/>
          </a:xfrm>
        </p:spPr>
        <p:txBody>
          <a:bodyPr>
            <a:normAutofit fontScale="90000"/>
          </a:bodyPr>
          <a:lstStyle/>
          <a:p>
            <a:r>
              <a:rPr lang="da-DK" dirty="0"/>
              <a:t>Mål 2: </a:t>
            </a:r>
            <a:r>
              <a:rPr lang="da-DK" sz="2200" dirty="0"/>
              <a:t>Frafald fra start på grundforløbet til og med start på hovedforløbet - fortsat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D9C0369E-F7BD-4063-A26E-78681E212D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5067413"/>
              </p:ext>
            </p:extLst>
          </p:nvPr>
        </p:nvGraphicFramePr>
        <p:xfrm>
          <a:off x="539552" y="2057400"/>
          <a:ext cx="7632848" cy="3747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kstfelt 5">
            <a:extLst>
              <a:ext uri="{FF2B5EF4-FFF2-40B4-BE49-F238E27FC236}">
                <a16:creationId xmlns:a16="http://schemas.microsoft.com/office/drawing/2014/main" id="{FFFDB34B-9273-4E50-BD46-C4F6896B478E}"/>
              </a:ext>
            </a:extLst>
          </p:cNvPr>
          <p:cNvSpPr txBox="1"/>
          <p:nvPr/>
        </p:nvSpPr>
        <p:spPr>
          <a:xfrm>
            <a:off x="539552" y="5877272"/>
            <a:ext cx="71002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/>
              <a:t>Lidt flere af vores elever falder under grundforløbet, og i deres praktikvirksomhed inden de starter på hovedforløbet end landsgennemsnittet. Til gengæld er der færre der falder fra i overgangen fra GF til HF - end landsgennemsnittet.</a:t>
            </a:r>
          </a:p>
        </p:txBody>
      </p:sp>
    </p:spTree>
    <p:extLst>
      <p:ext uri="{BB962C8B-B14F-4D97-AF65-F5344CB8AC3E}">
        <p14:creationId xmlns:p14="http://schemas.microsoft.com/office/powerpoint/2010/main" val="2456117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836711"/>
            <a:ext cx="6192687" cy="792089"/>
          </a:xfrm>
        </p:spPr>
        <p:txBody>
          <a:bodyPr>
            <a:normAutofit/>
          </a:bodyPr>
          <a:lstStyle/>
          <a:p>
            <a:r>
              <a:rPr lang="da-DK" dirty="0"/>
              <a:t>mål 3: beskæftigelsesfrekvens</a:t>
            </a:r>
          </a:p>
        </p:txBody>
      </p:sp>
      <p:sp>
        <p:nvSpPr>
          <p:cNvPr id="9" name="Tekstfelt 8"/>
          <p:cNvSpPr txBox="1"/>
          <p:nvPr/>
        </p:nvSpPr>
        <p:spPr>
          <a:xfrm>
            <a:off x="508329" y="5759679"/>
            <a:ext cx="75665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/>
              <a:t>Overgangsfrekvensen fra uddannelse til beskæftigelse for elever fra AARHUS TECH er bedre end landsgennemsnittet, og vi når dermed målet. 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09F2F2BF-D3DC-48F0-9D0A-2FE10EAA376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3521210"/>
              </p:ext>
            </p:extLst>
          </p:nvPr>
        </p:nvGraphicFramePr>
        <p:xfrm>
          <a:off x="539552" y="1916832"/>
          <a:ext cx="7200800" cy="33140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54977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836711"/>
            <a:ext cx="6192687" cy="792089"/>
          </a:xfrm>
        </p:spPr>
        <p:txBody>
          <a:bodyPr>
            <a:normAutofit/>
          </a:bodyPr>
          <a:lstStyle/>
          <a:p>
            <a:r>
              <a:rPr lang="da-DK" dirty="0"/>
              <a:t>mål 4: Trivsel og tillid</a:t>
            </a:r>
          </a:p>
        </p:txBody>
      </p:sp>
      <p:sp>
        <p:nvSpPr>
          <p:cNvPr id="11" name="Tekstfelt 10"/>
          <p:cNvSpPr txBox="1"/>
          <p:nvPr/>
        </p:nvSpPr>
        <p:spPr>
          <a:xfrm>
            <a:off x="518726" y="5380766"/>
            <a:ext cx="76536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/>
              <a:t>Elevtrivslen på AARHUS TECH er lig landsgennemsnittet, og vi når dermed målet. </a:t>
            </a:r>
          </a:p>
          <a:p>
            <a:r>
              <a:rPr lang="da-DK" sz="1400" dirty="0"/>
              <a:t>Virksomhedstrivslen ligger under landsgennemsnittet, og vi når dermed ikke målet. 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DF0E5D4D-7377-4935-B21A-8071AF1962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3159654"/>
              </p:ext>
            </p:extLst>
          </p:nvPr>
        </p:nvGraphicFramePr>
        <p:xfrm>
          <a:off x="467544" y="1700808"/>
          <a:ext cx="3383210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EF60F544-23D2-4D6F-BEA9-0D2179F0615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6773842"/>
              </p:ext>
            </p:extLst>
          </p:nvPr>
        </p:nvGraphicFramePr>
        <p:xfrm>
          <a:off x="4355976" y="1700808"/>
          <a:ext cx="3456384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Stjerne: 5 takker 5">
            <a:extLst>
              <a:ext uri="{FF2B5EF4-FFF2-40B4-BE49-F238E27FC236}">
                <a16:creationId xmlns:a16="http://schemas.microsoft.com/office/drawing/2014/main" id="{4F3637FE-2263-49E6-B714-9FDD55C23D9B}"/>
              </a:ext>
            </a:extLst>
          </p:cNvPr>
          <p:cNvSpPr/>
          <p:nvPr/>
        </p:nvSpPr>
        <p:spPr>
          <a:xfrm>
            <a:off x="3131840" y="2341265"/>
            <a:ext cx="306735" cy="288032"/>
          </a:xfrm>
          <a:prstGeom prst="star5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a-DK" dirty="0">
              <a:highlight>
                <a:srgbClr val="FF0000"/>
              </a:highlight>
            </a:endParaRPr>
          </a:p>
        </p:txBody>
      </p:sp>
      <p:sp>
        <p:nvSpPr>
          <p:cNvPr id="8" name="Stjerne: 5 takker 7">
            <a:extLst>
              <a:ext uri="{FF2B5EF4-FFF2-40B4-BE49-F238E27FC236}">
                <a16:creationId xmlns:a16="http://schemas.microsoft.com/office/drawing/2014/main" id="{CA792712-4B55-4B96-851A-EDE0C1D0E6C9}"/>
              </a:ext>
            </a:extLst>
          </p:cNvPr>
          <p:cNvSpPr/>
          <p:nvPr/>
        </p:nvSpPr>
        <p:spPr>
          <a:xfrm>
            <a:off x="7020272" y="2348880"/>
            <a:ext cx="306735" cy="288032"/>
          </a:xfrm>
          <a:prstGeom prst="star5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highlight>
                <a:srgbClr val="FF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668681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836711"/>
            <a:ext cx="6192687" cy="792089"/>
          </a:xfrm>
        </p:spPr>
        <p:txBody>
          <a:bodyPr>
            <a:normAutofit fontScale="90000"/>
          </a:bodyPr>
          <a:lstStyle/>
          <a:p>
            <a:r>
              <a:rPr lang="da-DK" dirty="0"/>
              <a:t>udviklingsopgaver Erhvervsuddannelserne 2020/2021:  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39552" y="1844824"/>
            <a:ext cx="6192687" cy="4121139"/>
          </a:xfrm>
        </p:spPr>
        <p:txBody>
          <a:bodyPr>
            <a:normAutofit/>
          </a:bodyPr>
          <a:lstStyle/>
          <a:p>
            <a:r>
              <a:rPr lang="da-DK" dirty="0"/>
              <a:t>Sikre kvalitet i den virtuelle undervisning. Dette er også temaet for årets selvevaluering. </a:t>
            </a:r>
          </a:p>
          <a:p>
            <a:r>
              <a:rPr lang="da-DK" dirty="0"/>
              <a:t>Se årets selvevaluering her: https://www.aarhustech.dk/om-aarhus-tech/kvalitet/selvevaluering-og-handlingsplaner/</a:t>
            </a:r>
          </a:p>
          <a:p>
            <a:r>
              <a:rPr lang="da-DK" dirty="0"/>
              <a:t>Forbedre samarbejdet med praktikvirksomhederne. Øget og forbedret kontakt mellem den enkelte uddannelse og praktikvirksomheden. </a:t>
            </a:r>
          </a:p>
        </p:txBody>
      </p:sp>
    </p:spTree>
    <p:extLst>
      <p:ext uri="{BB962C8B-B14F-4D97-AF65-F5344CB8AC3E}">
        <p14:creationId xmlns:p14="http://schemas.microsoft.com/office/powerpoint/2010/main" val="3998162056"/>
      </p:ext>
    </p:extLst>
  </p:cSld>
  <p:clrMapOvr>
    <a:masterClrMapping/>
  </p:clrMapOvr>
</p:sld>
</file>

<file path=ppt/theme/theme1.xml><?xml version="1.0" encoding="utf-8"?>
<a:theme xmlns:a="http://schemas.openxmlformats.org/drawingml/2006/main" name="AARHUS TECH Master_DK">
  <a:themeElements>
    <a:clrScheme name="Brugerdefineret 5">
      <a:dk1>
        <a:srgbClr val="404041"/>
      </a:dk1>
      <a:lt1>
        <a:sysClr val="window" lastClr="FFFFFF"/>
      </a:lt1>
      <a:dk2>
        <a:srgbClr val="C3C5C7"/>
      </a:dk2>
      <a:lt2>
        <a:srgbClr val="EEECE1"/>
      </a:lt2>
      <a:accent1>
        <a:srgbClr val="404041"/>
      </a:accent1>
      <a:accent2>
        <a:srgbClr val="652D86"/>
      </a:accent2>
      <a:accent3>
        <a:srgbClr val="AEB4AB"/>
      </a:accent3>
      <a:accent4>
        <a:srgbClr val="DE3831"/>
      </a:accent4>
      <a:accent5>
        <a:srgbClr val="9FD9EB"/>
      </a:accent5>
      <a:accent6>
        <a:srgbClr val="11175E"/>
      </a:accent6>
      <a:hlink>
        <a:srgbClr val="404041"/>
      </a:hlink>
      <a:folHlink>
        <a:srgbClr val="000000"/>
      </a:folHlink>
    </a:clrScheme>
    <a:fontScheme name="Klassisk kontor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ARHUSTECH_master.potx" id="{32786041-5F85-4C2F-89C3-D6BEFA288EBC}" vid="{A98A0FC0-5842-4975-8F64-4C999BBF325D}"/>
    </a:ext>
  </a:extLst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haredContentType xmlns="Microsoft.SharePoint.Taxonomy.ContentTypeSync" SourceId="f0e684f2-bab4-409c-89cc-b34f56016d57" ContentTypeId="0x0101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606425679116C4E8D8C942487435496" ma:contentTypeVersion="13" ma:contentTypeDescription="Opret et nyt dokument." ma:contentTypeScope="" ma:versionID="d9d1624fe80bcb00f5680b82154c6073">
  <xsd:schema xmlns:xsd="http://www.w3.org/2001/XMLSchema" xmlns:xs="http://www.w3.org/2001/XMLSchema" xmlns:p="http://schemas.microsoft.com/office/2006/metadata/properties" xmlns:ns2="eb41724a-1d21-4070-8c69-7bb38309b80c" xmlns:ns3="45a40cf4-1ebd-4b18-8f22-57ac45f962a8" targetNamespace="http://schemas.microsoft.com/office/2006/metadata/properties" ma:root="true" ma:fieldsID="1fac7ed406c2072b3e75287cfc2e40a1" ns2:_="" ns3:_="">
    <xsd:import namespace="eb41724a-1d21-4070-8c69-7bb38309b80c"/>
    <xsd:import namespace="45a40cf4-1ebd-4b18-8f22-57ac45f962a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41724a-1d21-4070-8c69-7bb38309b80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a40cf4-1ebd-4b18-8f22-57ac45f962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4DBC7BB-7F69-4AFC-87B1-AA263DD23EA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562B11-4B9E-42F0-BB64-CB187183053B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694812E5-DE2C-4D5E-A9CD-AC77C2B094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41724a-1d21-4070-8c69-7bb38309b80c"/>
    <ds:schemaRef ds:uri="45a40cf4-1ebd-4b18-8f22-57ac45f962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09C201A4-2FCC-4B2F-9D73-66905A21DA1A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AARHUSTECH_master</Template>
  <TotalTime>4312</TotalTime>
  <Words>773</Words>
  <Application>Microsoft Office PowerPoint</Application>
  <PresentationFormat>Skærmshow (4:3)</PresentationFormat>
  <Paragraphs>105</Paragraphs>
  <Slides>19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19</vt:i4>
      </vt:variant>
    </vt:vector>
  </HeadingPairs>
  <TitlesOfParts>
    <vt:vector size="23" baseType="lpstr">
      <vt:lpstr>Arial</vt:lpstr>
      <vt:lpstr>Calibri</vt:lpstr>
      <vt:lpstr>Wingdings</vt:lpstr>
      <vt:lpstr>AARHUS TECH Master_DK</vt:lpstr>
      <vt:lpstr>kvalitetsresultater for Erhvervsuddannelserne, gymnasiale uddannelser samt arbejdsmarkedsuddannelser  - aarhus tech</vt:lpstr>
      <vt:lpstr>Om kvalitetsmålene:  </vt:lpstr>
      <vt:lpstr>Kvalitetsmålene for Erhvervsuddannelserne:  </vt:lpstr>
      <vt:lpstr>Mål 1: Antal ansøgere - 1. prioritets-ansøgninger fra 9. og 10. klasse</vt:lpstr>
      <vt:lpstr>Mål 2: Frafald fra start på grundforløbet til og med start på hovedforløbet</vt:lpstr>
      <vt:lpstr>Mål 2: Frafald fra start på grundforløbet til og med start på hovedforløbet - fortsat</vt:lpstr>
      <vt:lpstr>mål 3: beskæftigelsesfrekvens</vt:lpstr>
      <vt:lpstr>mål 4: Trivsel og tillid</vt:lpstr>
      <vt:lpstr>udviklingsopgaver Erhvervsuddannelserne 2020/2021:  </vt:lpstr>
      <vt:lpstr>Kvalitetsmålene for gymnasiale uddannelser:  </vt:lpstr>
      <vt:lpstr>gennemsnitligt eksamensresultat  </vt:lpstr>
      <vt:lpstr>frafald – Et år efter påbegyndt uddannelse  </vt:lpstr>
      <vt:lpstr>Overgangsfrekvens - til videregående uddannelse</vt:lpstr>
      <vt:lpstr>elevtrivsel </vt:lpstr>
      <vt:lpstr>udviklingsopgaver AARHUS GYMNASIUM 2020/2021: </vt:lpstr>
      <vt:lpstr>Kvalitetsmålene for AMU:  </vt:lpstr>
      <vt:lpstr>resultater for amu </vt:lpstr>
      <vt:lpstr>udviklingsopgaver amu 2020/2021: </vt:lpstr>
      <vt:lpstr>Målopfyldelse kvalitetsmålene – skolens resultat:  </vt:lpstr>
    </vt:vector>
  </TitlesOfParts>
  <Company>AARHUS 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Hanne Lindbo</dc:creator>
  <cp:lastModifiedBy>Mia Braamunch Rasmussen</cp:lastModifiedBy>
  <cp:revision>320</cp:revision>
  <cp:lastPrinted>2018-11-14T10:04:13Z</cp:lastPrinted>
  <dcterms:created xsi:type="dcterms:W3CDTF">2018-05-16T06:44:08Z</dcterms:created>
  <dcterms:modified xsi:type="dcterms:W3CDTF">2021-10-14T12:10:21Z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0x0101006606425679116C4E8D8C942487435496</vt:lpwstr>
  </property>
  <property fmtid="{D5CDD505-2E9C-101B-9397-08002B2CF9AE}" pid="3" name="Order">
    <vt:r8>100</vt:r8>
  </property>
</Properties>
</file>